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comments/comment1.xml" ContentType="application/vnd.openxmlformats-officedocument.presentationml.comments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1415" r:id="rId4"/>
    <p:sldId id="1361" r:id="rId5"/>
    <p:sldId id="1330" r:id="rId6"/>
    <p:sldId id="1335" r:id="rId7"/>
    <p:sldId id="1333" r:id="rId8"/>
    <p:sldId id="1358" r:id="rId9"/>
    <p:sldId id="1360" r:id="rId10"/>
    <p:sldId id="1359" r:id="rId11"/>
    <p:sldId id="1332" r:id="rId12"/>
    <p:sldId id="1334" r:id="rId13"/>
    <p:sldId id="327" r:id="rId14"/>
    <p:sldId id="1362" r:id="rId15"/>
    <p:sldId id="1336" r:id="rId16"/>
    <p:sldId id="1363" r:id="rId17"/>
    <p:sldId id="1384" r:id="rId18"/>
    <p:sldId id="1339" r:id="rId19"/>
    <p:sldId id="1311" r:id="rId20"/>
    <p:sldId id="1337" r:id="rId21"/>
    <p:sldId id="1365" r:id="rId22"/>
    <p:sldId id="1366" r:id="rId23"/>
    <p:sldId id="1367" r:id="rId24"/>
    <p:sldId id="1364" r:id="rId25"/>
    <p:sldId id="1371" r:id="rId26"/>
    <p:sldId id="1372" r:id="rId27"/>
    <p:sldId id="1381" r:id="rId28"/>
    <p:sldId id="1368" r:id="rId29"/>
    <p:sldId id="1380" r:id="rId30"/>
    <p:sldId id="1369" r:id="rId31"/>
    <p:sldId id="1370" r:id="rId32"/>
    <p:sldId id="1345" r:id="rId33"/>
    <p:sldId id="1373" r:id="rId34"/>
    <p:sldId id="1386" r:id="rId35"/>
    <p:sldId id="1387" r:id="rId36"/>
    <p:sldId id="1313" r:id="rId37"/>
    <p:sldId id="1378" r:id="rId38"/>
    <p:sldId id="1374" r:id="rId39"/>
    <p:sldId id="1375" r:id="rId40"/>
    <p:sldId id="1376" r:id="rId41"/>
    <p:sldId id="264" r:id="rId42"/>
    <p:sldId id="258" r:id="rId43"/>
    <p:sldId id="269" r:id="rId44"/>
    <p:sldId id="270" r:id="rId45"/>
    <p:sldId id="272" r:id="rId46"/>
    <p:sldId id="285" r:id="rId47"/>
    <p:sldId id="1377" r:id="rId48"/>
    <p:sldId id="278" r:id="rId49"/>
    <p:sldId id="279" r:id="rId50"/>
    <p:sldId id="281" r:id="rId51"/>
    <p:sldId id="282" r:id="rId52"/>
    <p:sldId id="284" r:id="rId53"/>
    <p:sldId id="1382" r:id="rId54"/>
    <p:sldId id="275" r:id="rId55"/>
    <p:sldId id="1400" r:id="rId56"/>
    <p:sldId id="1341" r:id="rId57"/>
    <p:sldId id="1383" r:id="rId58"/>
    <p:sldId id="1392" r:id="rId59"/>
    <p:sldId id="1385" r:id="rId60"/>
    <p:sldId id="1405" r:id="rId61"/>
    <p:sldId id="1389" r:id="rId62"/>
    <p:sldId id="1351" r:id="rId63"/>
    <p:sldId id="1352" r:id="rId64"/>
    <p:sldId id="1394" r:id="rId65"/>
    <p:sldId id="1396" r:id="rId66"/>
    <p:sldId id="1409" r:id="rId67"/>
    <p:sldId id="1397" r:id="rId68"/>
    <p:sldId id="1407" r:id="rId69"/>
    <p:sldId id="1408" r:id="rId70"/>
    <p:sldId id="1410" r:id="rId71"/>
    <p:sldId id="1398" r:id="rId72"/>
    <p:sldId id="1411" r:id="rId73"/>
    <p:sldId id="1404" r:id="rId74"/>
    <p:sldId id="1412" r:id="rId75"/>
    <p:sldId id="1413" r:id="rId76"/>
    <p:sldId id="1347" r:id="rId77"/>
    <p:sldId id="1393" r:id="rId78"/>
    <p:sldId id="1406" r:id="rId79"/>
    <p:sldId id="1403" r:id="rId80"/>
    <p:sldId id="1417" r:id="rId81"/>
    <p:sldId id="1418" r:id="rId82"/>
    <p:sldId id="1420" r:id="rId83"/>
    <p:sldId id="1419" r:id="rId84"/>
    <p:sldId id="1421" r:id="rId85"/>
    <p:sldId id="1424" r:id="rId86"/>
    <p:sldId id="1425" r:id="rId87"/>
    <p:sldId id="1426" r:id="rId88"/>
    <p:sldId id="1399" r:id="rId89"/>
    <p:sldId id="1427" r:id="rId90"/>
    <p:sldId id="1416" r:id="rId91"/>
    <p:sldId id="1346" r:id="rId92"/>
    <p:sldId id="990" r:id="rId93"/>
    <p:sldId id="980" r:id="rId94"/>
    <p:sldId id="991" r:id="rId95"/>
    <p:sldId id="1309" r:id="rId96"/>
    <p:sldId id="1356" r:id="rId97"/>
    <p:sldId id="984" r:id="rId98"/>
    <p:sldId id="1357" r:id="rId99"/>
    <p:sldId id="1308" r:id="rId100"/>
    <p:sldId id="1388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mmen, Chrit" initials="LC" lastIdx="4" clrIdx="0">
    <p:extLst>
      <p:ext uri="{19B8F6BF-5375-455C-9EA6-DF929625EA0E}">
        <p15:presenceInfo xmlns:p15="http://schemas.microsoft.com/office/powerpoint/2012/main" userId="S::Chrit.Lemmen@kadaster.nl::8e6f57ba-964e-4b99-9644-8d122361a1f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5D9AF9-B826-4880-A23F-901C7AF4E507}" v="486" dt="2021-09-09T16:14:50.0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8" autoAdjust="0"/>
    <p:restoredTop sz="94660"/>
  </p:normalViewPr>
  <p:slideViewPr>
    <p:cSldViewPr snapToGrid="0">
      <p:cViewPr>
        <p:scale>
          <a:sx n="100" d="100"/>
          <a:sy n="100" d="100"/>
        </p:scale>
        <p:origin x="16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3" d="100"/>
        <a:sy n="4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microsoft.com/office/2016/11/relationships/changesInfo" Target="changesInfos/changesInfo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mmen, Chrit" userId="8e6f57ba-964e-4b99-9644-8d122361a1fa" providerId="ADAL" clId="{7A5D9AF9-B826-4880-A23F-901C7AF4E507}"/>
    <pc:docChg chg="undo custSel addSld delSld modSld sldOrd">
      <pc:chgData name="Lemmen, Chrit" userId="8e6f57ba-964e-4b99-9644-8d122361a1fa" providerId="ADAL" clId="{7A5D9AF9-B826-4880-A23F-901C7AF4E507}" dt="2021-09-09T16:15:00.560" v="5371" actId="20577"/>
      <pc:docMkLst>
        <pc:docMk/>
      </pc:docMkLst>
      <pc:sldChg chg="modSp mod">
        <pc:chgData name="Lemmen, Chrit" userId="8e6f57ba-964e-4b99-9644-8d122361a1fa" providerId="ADAL" clId="{7A5D9AF9-B826-4880-A23F-901C7AF4E507}" dt="2021-09-09T09:11:10.485" v="36" actId="20577"/>
        <pc:sldMkLst>
          <pc:docMk/>
          <pc:sldMk cId="154818492" sldId="256"/>
        </pc:sldMkLst>
        <pc:spChg chg="mod">
          <ac:chgData name="Lemmen, Chrit" userId="8e6f57ba-964e-4b99-9644-8d122361a1fa" providerId="ADAL" clId="{7A5D9AF9-B826-4880-A23F-901C7AF4E507}" dt="2021-09-09T09:11:10.485" v="36" actId="20577"/>
          <ac:spMkLst>
            <pc:docMk/>
            <pc:sldMk cId="154818492" sldId="256"/>
            <ac:spMk id="3" creationId="{84AED9FA-B3E2-42B6-9B25-CE02BA7B5E07}"/>
          </ac:spMkLst>
        </pc:spChg>
      </pc:sldChg>
      <pc:sldChg chg="modSp mod ord">
        <pc:chgData name="Lemmen, Chrit" userId="8e6f57ba-964e-4b99-9644-8d122361a1fa" providerId="ADAL" clId="{7A5D9AF9-B826-4880-A23F-901C7AF4E507}" dt="2021-09-09T09:35:55.246" v="190"/>
        <pc:sldMkLst>
          <pc:docMk/>
          <pc:sldMk cId="2730232251" sldId="1346"/>
        </pc:sldMkLst>
        <pc:spChg chg="mod">
          <ac:chgData name="Lemmen, Chrit" userId="8e6f57ba-964e-4b99-9644-8d122361a1fa" providerId="ADAL" clId="{7A5D9AF9-B826-4880-A23F-901C7AF4E507}" dt="2021-09-09T09:35:46.851" v="188" actId="20577"/>
          <ac:spMkLst>
            <pc:docMk/>
            <pc:sldMk cId="2730232251" sldId="1346"/>
            <ac:spMk id="289" creationId="{F0765812-27B4-4C86-9681-F4827C36E3A9}"/>
          </ac:spMkLst>
        </pc:spChg>
      </pc:sldChg>
      <pc:sldChg chg="modSp mod">
        <pc:chgData name="Lemmen, Chrit" userId="8e6f57ba-964e-4b99-9644-8d122361a1fa" providerId="ADAL" clId="{7A5D9AF9-B826-4880-A23F-901C7AF4E507}" dt="2021-09-09T15:07:25.572" v="2373" actId="1076"/>
        <pc:sldMkLst>
          <pc:docMk/>
          <pc:sldMk cId="51618069" sldId="1347"/>
        </pc:sldMkLst>
        <pc:spChg chg="mod">
          <ac:chgData name="Lemmen, Chrit" userId="8e6f57ba-964e-4b99-9644-8d122361a1fa" providerId="ADAL" clId="{7A5D9AF9-B826-4880-A23F-901C7AF4E507}" dt="2021-09-09T15:07:25.572" v="2373" actId="1076"/>
          <ac:spMkLst>
            <pc:docMk/>
            <pc:sldMk cId="51618069" sldId="1347"/>
            <ac:spMk id="2" creationId="{57A3E51F-8BF8-47A3-993D-DB555FBEE82F}"/>
          </ac:spMkLst>
        </pc:spChg>
        <pc:spChg chg="mod">
          <ac:chgData name="Lemmen, Chrit" userId="8e6f57ba-964e-4b99-9644-8d122361a1fa" providerId="ADAL" clId="{7A5D9AF9-B826-4880-A23F-901C7AF4E507}" dt="2021-09-09T15:07:25.572" v="2373" actId="1076"/>
          <ac:spMkLst>
            <pc:docMk/>
            <pc:sldMk cId="51618069" sldId="1347"/>
            <ac:spMk id="794" creationId="{CA0B6634-6FD5-4EA9-9BDA-D4986CD27FD0}"/>
          </ac:spMkLst>
        </pc:spChg>
      </pc:sldChg>
      <pc:sldChg chg="modSp mod">
        <pc:chgData name="Lemmen, Chrit" userId="8e6f57ba-964e-4b99-9644-8d122361a1fa" providerId="ADAL" clId="{7A5D9AF9-B826-4880-A23F-901C7AF4E507}" dt="2021-09-09T09:26:19.470" v="94" actId="20577"/>
        <pc:sldMkLst>
          <pc:docMk/>
          <pc:sldMk cId="3281000661" sldId="1393"/>
        </pc:sldMkLst>
        <pc:spChg chg="mod">
          <ac:chgData name="Lemmen, Chrit" userId="8e6f57ba-964e-4b99-9644-8d122361a1fa" providerId="ADAL" clId="{7A5D9AF9-B826-4880-A23F-901C7AF4E507}" dt="2021-09-09T09:24:11.258" v="53" actId="20577"/>
          <ac:spMkLst>
            <pc:docMk/>
            <pc:sldMk cId="3281000661" sldId="1393"/>
            <ac:spMk id="32" creationId="{98A4E260-97C6-4C2A-8798-558DE26A5174}"/>
          </ac:spMkLst>
        </pc:spChg>
        <pc:spChg chg="mod">
          <ac:chgData name="Lemmen, Chrit" userId="8e6f57ba-964e-4b99-9644-8d122361a1fa" providerId="ADAL" clId="{7A5D9AF9-B826-4880-A23F-901C7AF4E507}" dt="2021-09-09T09:25:05.495" v="57" actId="20577"/>
          <ac:spMkLst>
            <pc:docMk/>
            <pc:sldMk cId="3281000661" sldId="1393"/>
            <ac:spMk id="47" creationId="{C34D177E-5187-4A6F-AE6C-4706B167F968}"/>
          </ac:spMkLst>
        </pc:spChg>
        <pc:spChg chg="mod">
          <ac:chgData name="Lemmen, Chrit" userId="8e6f57ba-964e-4b99-9644-8d122361a1fa" providerId="ADAL" clId="{7A5D9AF9-B826-4880-A23F-901C7AF4E507}" dt="2021-09-09T09:24:16.573" v="55" actId="20577"/>
          <ac:spMkLst>
            <pc:docMk/>
            <pc:sldMk cId="3281000661" sldId="1393"/>
            <ac:spMk id="48" creationId="{C1FAE139-9CA4-4CE6-90D5-B99DDECE3C43}"/>
          </ac:spMkLst>
        </pc:spChg>
        <pc:spChg chg="mod">
          <ac:chgData name="Lemmen, Chrit" userId="8e6f57ba-964e-4b99-9644-8d122361a1fa" providerId="ADAL" clId="{7A5D9AF9-B826-4880-A23F-901C7AF4E507}" dt="2021-09-09T09:26:19.470" v="94" actId="20577"/>
          <ac:spMkLst>
            <pc:docMk/>
            <pc:sldMk cId="3281000661" sldId="1393"/>
            <ac:spMk id="73" creationId="{0CFD6F70-CFAF-4AD8-9A1E-D8A567D24CF7}"/>
          </ac:spMkLst>
        </pc:spChg>
      </pc:sldChg>
      <pc:sldChg chg="addSp delSp modSp add del mod">
        <pc:chgData name="Lemmen, Chrit" userId="8e6f57ba-964e-4b99-9644-8d122361a1fa" providerId="ADAL" clId="{7A5D9AF9-B826-4880-A23F-901C7AF4E507}" dt="2021-09-09T16:15:00.560" v="5371" actId="20577"/>
        <pc:sldMkLst>
          <pc:docMk/>
          <pc:sldMk cId="3036400132" sldId="1399"/>
        </pc:sldMkLst>
        <pc:spChg chg="mod">
          <ac:chgData name="Lemmen, Chrit" userId="8e6f57ba-964e-4b99-9644-8d122361a1fa" providerId="ADAL" clId="{7A5D9AF9-B826-4880-A23F-901C7AF4E507}" dt="2021-09-09T16:15:00.560" v="5371" actId="20577"/>
          <ac:spMkLst>
            <pc:docMk/>
            <pc:sldMk cId="3036400132" sldId="1399"/>
            <ac:spMk id="2" creationId="{B18E0C69-EE1A-476A-B671-1BE423B15BB8}"/>
          </ac:spMkLst>
        </pc:spChg>
        <pc:spChg chg="add del mod">
          <ac:chgData name="Lemmen, Chrit" userId="8e6f57ba-964e-4b99-9644-8d122361a1fa" providerId="ADAL" clId="{7A5D9AF9-B826-4880-A23F-901C7AF4E507}" dt="2021-09-09T15:39:05.263" v="3873" actId="478"/>
          <ac:spMkLst>
            <pc:docMk/>
            <pc:sldMk cId="3036400132" sldId="1399"/>
            <ac:spMk id="3" creationId="{1F26DFF9-FB75-4B01-85E0-32CFD440CFC3}"/>
          </ac:spMkLst>
        </pc:spChg>
      </pc:sldChg>
      <pc:sldChg chg="modSp del mod">
        <pc:chgData name="Lemmen, Chrit" userId="8e6f57ba-964e-4b99-9644-8d122361a1fa" providerId="ADAL" clId="{7A5D9AF9-B826-4880-A23F-901C7AF4E507}" dt="2021-09-09T10:16:14.153" v="1773" actId="47"/>
        <pc:sldMkLst>
          <pc:docMk/>
          <pc:sldMk cId="1610496999" sldId="1402"/>
        </pc:sldMkLst>
        <pc:spChg chg="mod">
          <ac:chgData name="Lemmen, Chrit" userId="8e6f57ba-964e-4b99-9644-8d122361a1fa" providerId="ADAL" clId="{7A5D9AF9-B826-4880-A23F-901C7AF4E507}" dt="2021-09-09T09:32:00.055" v="158" actId="20577"/>
          <ac:spMkLst>
            <pc:docMk/>
            <pc:sldMk cId="1610496999" sldId="1402"/>
            <ac:spMk id="2" creationId="{CD7F3BE7-6F83-4E2A-B79E-D63E22D808B0}"/>
          </ac:spMkLst>
        </pc:spChg>
      </pc:sldChg>
      <pc:sldChg chg="addSp delSp modSp mod">
        <pc:chgData name="Lemmen, Chrit" userId="8e6f57ba-964e-4b99-9644-8d122361a1fa" providerId="ADAL" clId="{7A5D9AF9-B826-4880-A23F-901C7AF4E507}" dt="2021-09-09T10:11:49.673" v="1494" actId="478"/>
        <pc:sldMkLst>
          <pc:docMk/>
          <pc:sldMk cId="336975135" sldId="1403"/>
        </pc:sldMkLst>
        <pc:spChg chg="mod">
          <ac:chgData name="Lemmen, Chrit" userId="8e6f57ba-964e-4b99-9644-8d122361a1fa" providerId="ADAL" clId="{7A5D9AF9-B826-4880-A23F-901C7AF4E507}" dt="2021-09-09T09:48:55.283" v="397" actId="6549"/>
          <ac:spMkLst>
            <pc:docMk/>
            <pc:sldMk cId="336975135" sldId="1403"/>
            <ac:spMk id="2" creationId="{57A3E51F-8BF8-47A3-993D-DB555FBEE82F}"/>
          </ac:spMkLst>
        </pc:spChg>
        <pc:spChg chg="add">
          <ac:chgData name="Lemmen, Chrit" userId="8e6f57ba-964e-4b99-9644-8d122361a1fa" providerId="ADAL" clId="{7A5D9AF9-B826-4880-A23F-901C7AF4E507}" dt="2021-09-09T09:48:51.563" v="396" actId="11529"/>
          <ac:spMkLst>
            <pc:docMk/>
            <pc:sldMk cId="336975135" sldId="1403"/>
            <ac:spMk id="21" creationId="{E84ADD78-EC7E-4BFF-B103-1C7826A72DD1}"/>
          </ac:spMkLst>
        </pc:spChg>
        <pc:spChg chg="mod">
          <ac:chgData name="Lemmen, Chrit" userId="8e6f57ba-964e-4b99-9644-8d122361a1fa" providerId="ADAL" clId="{7A5D9AF9-B826-4880-A23F-901C7AF4E507}" dt="2021-09-09T09:47:15.894" v="376" actId="1076"/>
          <ac:spMkLst>
            <pc:docMk/>
            <pc:sldMk cId="336975135" sldId="1403"/>
            <ac:spMk id="25" creationId="{A5F92655-FD19-480F-A506-247E7454076A}"/>
          </ac:spMkLst>
        </pc:spChg>
        <pc:spChg chg="add mod">
          <ac:chgData name="Lemmen, Chrit" userId="8e6f57ba-964e-4b99-9644-8d122361a1fa" providerId="ADAL" clId="{7A5D9AF9-B826-4880-A23F-901C7AF4E507}" dt="2021-09-09T10:11:11.944" v="1490" actId="1037"/>
          <ac:spMkLst>
            <pc:docMk/>
            <pc:sldMk cId="336975135" sldId="1403"/>
            <ac:spMk id="28" creationId="{238AFE39-4F8E-4849-8147-890BCB357240}"/>
          </ac:spMkLst>
        </pc:spChg>
        <pc:spChg chg="add mod">
          <ac:chgData name="Lemmen, Chrit" userId="8e6f57ba-964e-4b99-9644-8d122361a1fa" providerId="ADAL" clId="{7A5D9AF9-B826-4880-A23F-901C7AF4E507}" dt="2021-09-09T10:11:11.944" v="1490" actId="1037"/>
          <ac:spMkLst>
            <pc:docMk/>
            <pc:sldMk cId="336975135" sldId="1403"/>
            <ac:spMk id="30" creationId="{C3F071A3-FF6B-4072-BFDC-E08E673581E0}"/>
          </ac:spMkLst>
        </pc:spChg>
        <pc:spChg chg="add mod">
          <ac:chgData name="Lemmen, Chrit" userId="8e6f57ba-964e-4b99-9644-8d122361a1fa" providerId="ADAL" clId="{7A5D9AF9-B826-4880-A23F-901C7AF4E507}" dt="2021-09-09T09:48:36.400" v="395" actId="1076"/>
          <ac:spMkLst>
            <pc:docMk/>
            <pc:sldMk cId="336975135" sldId="1403"/>
            <ac:spMk id="279" creationId="{0F6784A4-F615-47AF-9C56-FB772D4640AF}"/>
          </ac:spMkLst>
        </pc:spChg>
        <pc:spChg chg="add del mod">
          <ac:chgData name="Lemmen, Chrit" userId="8e6f57ba-964e-4b99-9644-8d122361a1fa" providerId="ADAL" clId="{7A5D9AF9-B826-4880-A23F-901C7AF4E507}" dt="2021-09-09T09:51:25.555" v="444" actId="478"/>
          <ac:spMkLst>
            <pc:docMk/>
            <pc:sldMk cId="336975135" sldId="1403"/>
            <ac:spMk id="282" creationId="{D2842140-9BFC-4BD1-8D9A-B9543BF15B7C}"/>
          </ac:spMkLst>
        </pc:spChg>
        <pc:spChg chg="add mod">
          <ac:chgData name="Lemmen, Chrit" userId="8e6f57ba-964e-4b99-9644-8d122361a1fa" providerId="ADAL" clId="{7A5D9AF9-B826-4880-A23F-901C7AF4E507}" dt="2021-09-09T10:11:11.944" v="1490" actId="1037"/>
          <ac:spMkLst>
            <pc:docMk/>
            <pc:sldMk cId="336975135" sldId="1403"/>
            <ac:spMk id="283" creationId="{E2373481-B886-44DB-B17B-CCC5A178C538}"/>
          </ac:spMkLst>
        </pc:spChg>
        <pc:spChg chg="add mod">
          <ac:chgData name="Lemmen, Chrit" userId="8e6f57ba-964e-4b99-9644-8d122361a1fa" providerId="ADAL" clId="{7A5D9AF9-B826-4880-A23F-901C7AF4E507}" dt="2021-09-09T10:11:11.944" v="1490" actId="1037"/>
          <ac:spMkLst>
            <pc:docMk/>
            <pc:sldMk cId="336975135" sldId="1403"/>
            <ac:spMk id="287" creationId="{6727E2D2-9E9E-452D-B5A3-E3A8CC8DC7F1}"/>
          </ac:spMkLst>
        </pc:spChg>
        <pc:spChg chg="add del mod">
          <ac:chgData name="Lemmen, Chrit" userId="8e6f57ba-964e-4b99-9644-8d122361a1fa" providerId="ADAL" clId="{7A5D9AF9-B826-4880-A23F-901C7AF4E507}" dt="2021-09-09T10:11:49.673" v="1494" actId="478"/>
          <ac:spMkLst>
            <pc:docMk/>
            <pc:sldMk cId="336975135" sldId="1403"/>
            <ac:spMk id="288" creationId="{DFE8AC8D-4BEF-44A8-B845-9CF9B4A71B72}"/>
          </ac:spMkLst>
        </pc:spChg>
        <pc:spChg chg="add mod">
          <ac:chgData name="Lemmen, Chrit" userId="8e6f57ba-964e-4b99-9644-8d122361a1fa" providerId="ADAL" clId="{7A5D9AF9-B826-4880-A23F-901C7AF4E507}" dt="2021-09-09T10:11:11.944" v="1490" actId="1037"/>
          <ac:spMkLst>
            <pc:docMk/>
            <pc:sldMk cId="336975135" sldId="1403"/>
            <ac:spMk id="289" creationId="{4F65D411-B617-4AE1-92E7-909D24BAF251}"/>
          </ac:spMkLst>
        </pc:spChg>
        <pc:spChg chg="add mod">
          <ac:chgData name="Lemmen, Chrit" userId="8e6f57ba-964e-4b99-9644-8d122361a1fa" providerId="ADAL" clId="{7A5D9AF9-B826-4880-A23F-901C7AF4E507}" dt="2021-09-09T10:11:11.944" v="1490" actId="1037"/>
          <ac:spMkLst>
            <pc:docMk/>
            <pc:sldMk cId="336975135" sldId="1403"/>
            <ac:spMk id="290" creationId="{CEA2BD86-346A-4B18-ACF5-8F723BB876EC}"/>
          </ac:spMkLst>
        </pc:spChg>
        <pc:spChg chg="add mod">
          <ac:chgData name="Lemmen, Chrit" userId="8e6f57ba-964e-4b99-9644-8d122361a1fa" providerId="ADAL" clId="{7A5D9AF9-B826-4880-A23F-901C7AF4E507}" dt="2021-09-09T10:11:11.944" v="1490" actId="1037"/>
          <ac:spMkLst>
            <pc:docMk/>
            <pc:sldMk cId="336975135" sldId="1403"/>
            <ac:spMk id="291" creationId="{D99CB9B7-C0BE-4B88-8741-A1E8788142D4}"/>
          </ac:spMkLst>
        </pc:spChg>
        <pc:spChg chg="add mod">
          <ac:chgData name="Lemmen, Chrit" userId="8e6f57ba-964e-4b99-9644-8d122361a1fa" providerId="ADAL" clId="{7A5D9AF9-B826-4880-A23F-901C7AF4E507}" dt="2021-09-09T10:11:11.944" v="1490" actId="1037"/>
          <ac:spMkLst>
            <pc:docMk/>
            <pc:sldMk cId="336975135" sldId="1403"/>
            <ac:spMk id="292" creationId="{66421845-299E-40FC-B1C1-64669D17A1EB}"/>
          </ac:spMkLst>
        </pc:spChg>
        <pc:spChg chg="mod">
          <ac:chgData name="Lemmen, Chrit" userId="8e6f57ba-964e-4b99-9644-8d122361a1fa" providerId="ADAL" clId="{7A5D9AF9-B826-4880-A23F-901C7AF4E507}" dt="2021-09-09T09:50:49.950" v="426" actId="1076"/>
          <ac:spMkLst>
            <pc:docMk/>
            <pc:sldMk cId="336975135" sldId="1403"/>
            <ac:spMk id="790" creationId="{6AEB4BDF-6586-49B7-B609-EDFA5518F94F}"/>
          </ac:spMkLst>
        </pc:spChg>
        <pc:picChg chg="add del">
          <ac:chgData name="Lemmen, Chrit" userId="8e6f57ba-964e-4b99-9644-8d122361a1fa" providerId="ADAL" clId="{7A5D9AF9-B826-4880-A23F-901C7AF4E507}" dt="2021-09-09T10:11:48.523" v="1493" actId="22"/>
          <ac:picMkLst>
            <pc:docMk/>
            <pc:sldMk cId="336975135" sldId="1403"/>
            <ac:picMk id="32" creationId="{E0E65580-B1A3-4ED9-BC7C-A8E8EF30B1C1}"/>
          </ac:picMkLst>
        </pc:picChg>
        <pc:cxnChg chg="mod">
          <ac:chgData name="Lemmen, Chrit" userId="8e6f57ba-964e-4b99-9644-8d122361a1fa" providerId="ADAL" clId="{7A5D9AF9-B826-4880-A23F-901C7AF4E507}" dt="2021-09-09T09:47:28.316" v="378" actId="14100"/>
          <ac:cxnSpMkLst>
            <pc:docMk/>
            <pc:sldMk cId="336975135" sldId="1403"/>
            <ac:cxnSpMk id="17" creationId="{BE2ED3B5-FA8F-4A4E-BEEF-5C636EEE5E47}"/>
          </ac:cxnSpMkLst>
        </pc:cxnChg>
      </pc:sldChg>
      <pc:sldChg chg="addSp delSp modSp mod">
        <pc:chgData name="Lemmen, Chrit" userId="8e6f57ba-964e-4b99-9644-8d122361a1fa" providerId="ADAL" clId="{7A5D9AF9-B826-4880-A23F-901C7AF4E507}" dt="2021-09-09T10:17:04.276" v="1779" actId="20577"/>
        <pc:sldMkLst>
          <pc:docMk/>
          <pc:sldMk cId="3228597580" sldId="1406"/>
        </pc:sldMkLst>
        <pc:spChg chg="mod">
          <ac:chgData name="Lemmen, Chrit" userId="8e6f57ba-964e-4b99-9644-8d122361a1fa" providerId="ADAL" clId="{7A5D9AF9-B826-4880-A23F-901C7AF4E507}" dt="2021-09-09T09:29:47.910" v="124" actId="1035"/>
          <ac:spMkLst>
            <pc:docMk/>
            <pc:sldMk cId="3228597580" sldId="1406"/>
            <ac:spMk id="9" creationId="{CD7C1C54-4A24-4F0C-B2B6-8F8BDBAE20FF}"/>
          </ac:spMkLst>
        </pc:spChg>
        <pc:spChg chg="mod">
          <ac:chgData name="Lemmen, Chrit" userId="8e6f57ba-964e-4b99-9644-8d122361a1fa" providerId="ADAL" clId="{7A5D9AF9-B826-4880-A23F-901C7AF4E507}" dt="2021-09-09T09:29:43.260" v="122" actId="1035"/>
          <ac:spMkLst>
            <pc:docMk/>
            <pc:sldMk cId="3228597580" sldId="1406"/>
            <ac:spMk id="19" creationId="{EEAE1EC7-A8FE-422C-A333-F478B4102D7F}"/>
          </ac:spMkLst>
        </pc:spChg>
        <pc:spChg chg="mod">
          <ac:chgData name="Lemmen, Chrit" userId="8e6f57ba-964e-4b99-9644-8d122361a1fa" providerId="ADAL" clId="{7A5D9AF9-B826-4880-A23F-901C7AF4E507}" dt="2021-09-09T10:17:00.711" v="1777" actId="20577"/>
          <ac:spMkLst>
            <pc:docMk/>
            <pc:sldMk cId="3228597580" sldId="1406"/>
            <ac:spMk id="32" creationId="{98A4E260-97C6-4C2A-8798-558DE26A5174}"/>
          </ac:spMkLst>
        </pc:spChg>
        <pc:spChg chg="del mod">
          <ac:chgData name="Lemmen, Chrit" userId="8e6f57ba-964e-4b99-9644-8d122361a1fa" providerId="ADAL" clId="{7A5D9AF9-B826-4880-A23F-901C7AF4E507}" dt="2021-09-09T09:29:12.277" v="97" actId="478"/>
          <ac:spMkLst>
            <pc:docMk/>
            <pc:sldMk cId="3228597580" sldId="1406"/>
            <ac:spMk id="36" creationId="{0B877724-375F-49FD-8382-7A3C60E25087}"/>
          </ac:spMkLst>
        </pc:spChg>
        <pc:spChg chg="mod">
          <ac:chgData name="Lemmen, Chrit" userId="8e6f57ba-964e-4b99-9644-8d122361a1fa" providerId="ADAL" clId="{7A5D9AF9-B826-4880-A23F-901C7AF4E507}" dt="2021-09-09T09:29:03.718" v="95" actId="1076"/>
          <ac:spMkLst>
            <pc:docMk/>
            <pc:sldMk cId="3228597580" sldId="1406"/>
            <ac:spMk id="40" creationId="{CD2608FF-B95E-4BB0-ACDB-F683071DC742}"/>
          </ac:spMkLst>
        </pc:spChg>
        <pc:spChg chg="mod">
          <ac:chgData name="Lemmen, Chrit" userId="8e6f57ba-964e-4b99-9644-8d122361a1fa" providerId="ADAL" clId="{7A5D9AF9-B826-4880-A23F-901C7AF4E507}" dt="2021-09-09T10:17:04.276" v="1779" actId="20577"/>
          <ac:spMkLst>
            <pc:docMk/>
            <pc:sldMk cId="3228597580" sldId="1406"/>
            <ac:spMk id="47" creationId="{C34D177E-5187-4A6F-AE6C-4706B167F968}"/>
          </ac:spMkLst>
        </pc:spChg>
        <pc:spChg chg="add mod">
          <ac:chgData name="Lemmen, Chrit" userId="8e6f57ba-964e-4b99-9644-8d122361a1fa" providerId="ADAL" clId="{7A5D9AF9-B826-4880-A23F-901C7AF4E507}" dt="2021-09-09T09:31:26.637" v="142" actId="1076"/>
          <ac:spMkLst>
            <pc:docMk/>
            <pc:sldMk cId="3228597580" sldId="1406"/>
            <ac:spMk id="54" creationId="{124679EF-4BF7-41DB-A85B-2D2E223AA9CC}"/>
          </ac:spMkLst>
        </pc:spChg>
        <pc:spChg chg="mod">
          <ac:chgData name="Lemmen, Chrit" userId="8e6f57ba-964e-4b99-9644-8d122361a1fa" providerId="ADAL" clId="{7A5D9AF9-B826-4880-A23F-901C7AF4E507}" dt="2021-09-09T09:29:38.539" v="120" actId="1035"/>
          <ac:spMkLst>
            <pc:docMk/>
            <pc:sldMk cId="3228597580" sldId="1406"/>
            <ac:spMk id="68" creationId="{2651714B-231F-4D18-9F40-213C2BD61B3C}"/>
          </ac:spMkLst>
        </pc:spChg>
        <pc:cxnChg chg="mod">
          <ac:chgData name="Lemmen, Chrit" userId="8e6f57ba-964e-4b99-9644-8d122361a1fa" providerId="ADAL" clId="{7A5D9AF9-B826-4880-A23F-901C7AF4E507}" dt="2021-09-09T09:29:43.260" v="122" actId="1035"/>
          <ac:cxnSpMkLst>
            <pc:docMk/>
            <pc:sldMk cId="3228597580" sldId="1406"/>
            <ac:cxnSpMk id="14" creationId="{1D0AD2E9-770B-4EC2-B688-73580B4557A1}"/>
          </ac:cxnSpMkLst>
        </pc:cxnChg>
        <pc:cxnChg chg="mod">
          <ac:chgData name="Lemmen, Chrit" userId="8e6f57ba-964e-4b99-9644-8d122361a1fa" providerId="ADAL" clId="{7A5D9AF9-B826-4880-A23F-901C7AF4E507}" dt="2021-09-09T09:29:47.910" v="124" actId="1035"/>
          <ac:cxnSpMkLst>
            <pc:docMk/>
            <pc:sldMk cId="3228597580" sldId="1406"/>
            <ac:cxnSpMk id="15" creationId="{552DD861-35F7-41DF-87BA-38C58611948B}"/>
          </ac:cxnSpMkLst>
        </pc:cxnChg>
        <pc:cxnChg chg="mod">
          <ac:chgData name="Lemmen, Chrit" userId="8e6f57ba-964e-4b99-9644-8d122361a1fa" providerId="ADAL" clId="{7A5D9AF9-B826-4880-A23F-901C7AF4E507}" dt="2021-09-09T09:29:20.893" v="98" actId="14100"/>
          <ac:cxnSpMkLst>
            <pc:docMk/>
            <pc:sldMk cId="3228597580" sldId="1406"/>
            <ac:cxnSpMk id="37" creationId="{96D6416A-A3C7-49F8-BB61-35C90E13E824}"/>
          </ac:cxnSpMkLst>
        </pc:cxnChg>
        <pc:cxnChg chg="add mod">
          <ac:chgData name="Lemmen, Chrit" userId="8e6f57ba-964e-4b99-9644-8d122361a1fa" providerId="ADAL" clId="{7A5D9AF9-B826-4880-A23F-901C7AF4E507}" dt="2021-09-09T09:30:21.156" v="132" actId="14100"/>
          <ac:cxnSpMkLst>
            <pc:docMk/>
            <pc:sldMk cId="3228597580" sldId="1406"/>
            <ac:cxnSpMk id="41" creationId="{33FECE38-E5D8-44D2-9C9E-4D5169410EBD}"/>
          </ac:cxnSpMkLst>
        </pc:cxnChg>
        <pc:cxnChg chg="add mod">
          <ac:chgData name="Lemmen, Chrit" userId="8e6f57ba-964e-4b99-9644-8d122361a1fa" providerId="ADAL" clId="{7A5D9AF9-B826-4880-A23F-901C7AF4E507}" dt="2021-09-09T09:30:53.510" v="138" actId="14100"/>
          <ac:cxnSpMkLst>
            <pc:docMk/>
            <pc:sldMk cId="3228597580" sldId="1406"/>
            <ac:cxnSpMk id="45" creationId="{CB4E30B3-957D-43A4-B76D-18FAB75C22E8}"/>
          </ac:cxnSpMkLst>
        </pc:cxnChg>
        <pc:cxnChg chg="add mod">
          <ac:chgData name="Lemmen, Chrit" userId="8e6f57ba-964e-4b99-9644-8d122361a1fa" providerId="ADAL" clId="{7A5D9AF9-B826-4880-A23F-901C7AF4E507}" dt="2021-09-09T09:30:47.940" v="137" actId="14100"/>
          <ac:cxnSpMkLst>
            <pc:docMk/>
            <pc:sldMk cId="3228597580" sldId="1406"/>
            <ac:cxnSpMk id="53" creationId="{BEBE4F64-8290-499D-A070-63953D38DD83}"/>
          </ac:cxnSpMkLst>
        </pc:cxnChg>
      </pc:sldChg>
      <pc:sldChg chg="modSp mod">
        <pc:chgData name="Lemmen, Chrit" userId="8e6f57ba-964e-4b99-9644-8d122361a1fa" providerId="ADAL" clId="{7A5D9AF9-B826-4880-A23F-901C7AF4E507}" dt="2021-09-09T09:22:37.089" v="49" actId="14100"/>
        <pc:sldMkLst>
          <pc:docMk/>
          <pc:sldMk cId="2053816868" sldId="1413"/>
        </pc:sldMkLst>
        <pc:spChg chg="mod">
          <ac:chgData name="Lemmen, Chrit" userId="8e6f57ba-964e-4b99-9644-8d122361a1fa" providerId="ADAL" clId="{7A5D9AF9-B826-4880-A23F-901C7AF4E507}" dt="2021-09-09T09:22:37.089" v="49" actId="14100"/>
          <ac:spMkLst>
            <pc:docMk/>
            <pc:sldMk cId="2053816868" sldId="1413"/>
            <ac:spMk id="2" creationId="{2494B923-E139-4C22-8E31-C82D410BCDC6}"/>
          </ac:spMkLst>
        </pc:spChg>
      </pc:sldChg>
      <pc:sldChg chg="del">
        <pc:chgData name="Lemmen, Chrit" userId="8e6f57ba-964e-4b99-9644-8d122361a1fa" providerId="ADAL" clId="{7A5D9AF9-B826-4880-A23F-901C7AF4E507}" dt="2021-09-09T09:22:18.787" v="37" actId="47"/>
        <pc:sldMkLst>
          <pc:docMk/>
          <pc:sldMk cId="996900223" sldId="1414"/>
        </pc:sldMkLst>
      </pc:sldChg>
      <pc:sldChg chg="add">
        <pc:chgData name="Lemmen, Chrit" userId="8e6f57ba-964e-4b99-9644-8d122361a1fa" providerId="ADAL" clId="{7A5D9AF9-B826-4880-A23F-901C7AF4E507}" dt="2021-09-09T09:33:01.658" v="185"/>
        <pc:sldMkLst>
          <pc:docMk/>
          <pc:sldMk cId="3529456955" sldId="1416"/>
        </pc:sldMkLst>
      </pc:sldChg>
      <pc:sldChg chg="addSp delSp modSp add mod ord">
        <pc:chgData name="Lemmen, Chrit" userId="8e6f57ba-964e-4b99-9644-8d122361a1fa" providerId="ADAL" clId="{7A5D9AF9-B826-4880-A23F-901C7AF4E507}" dt="2021-09-09T09:54:20.265" v="628" actId="20577"/>
        <pc:sldMkLst>
          <pc:docMk/>
          <pc:sldMk cId="3513224382" sldId="1417"/>
        </pc:sldMkLst>
        <pc:spChg chg="del mod">
          <ac:chgData name="Lemmen, Chrit" userId="8e6f57ba-964e-4b99-9644-8d122361a1fa" providerId="ADAL" clId="{7A5D9AF9-B826-4880-A23F-901C7AF4E507}" dt="2021-09-09T09:37:39.118" v="298" actId="478"/>
          <ac:spMkLst>
            <pc:docMk/>
            <pc:sldMk cId="3513224382" sldId="1417"/>
            <ac:spMk id="14" creationId="{EB50FB85-759C-46B4-A3BA-FEA030354385}"/>
          </ac:spMkLst>
        </pc:spChg>
        <pc:spChg chg="add mod">
          <ac:chgData name="Lemmen, Chrit" userId="8e6f57ba-964e-4b99-9644-8d122361a1fa" providerId="ADAL" clId="{7A5D9AF9-B826-4880-A23F-901C7AF4E507}" dt="2021-09-09T09:54:20.265" v="628" actId="20577"/>
          <ac:spMkLst>
            <pc:docMk/>
            <pc:sldMk cId="3513224382" sldId="1417"/>
            <ac:spMk id="24" creationId="{F879A999-6955-4F96-A076-80309A2BB12A}"/>
          </ac:spMkLst>
        </pc:spChg>
        <pc:picChg chg="del">
          <ac:chgData name="Lemmen, Chrit" userId="8e6f57ba-964e-4b99-9644-8d122361a1fa" providerId="ADAL" clId="{7A5D9AF9-B826-4880-A23F-901C7AF4E507}" dt="2021-09-09T09:53:57.620" v="581" actId="478"/>
          <ac:picMkLst>
            <pc:docMk/>
            <pc:sldMk cId="3513224382" sldId="1417"/>
            <ac:picMk id="10" creationId="{21585E08-AF62-4014-91E7-D5E1BE95B5C2}"/>
          </ac:picMkLst>
        </pc:picChg>
      </pc:sldChg>
      <pc:sldChg chg="addSp delSp modSp add mod modAnim addCm delCm">
        <pc:chgData name="Lemmen, Chrit" userId="8e6f57ba-964e-4b99-9644-8d122361a1fa" providerId="ADAL" clId="{7A5D9AF9-B826-4880-A23F-901C7AF4E507}" dt="2021-09-09T10:13:25.383" v="1499" actId="1076"/>
        <pc:sldMkLst>
          <pc:docMk/>
          <pc:sldMk cId="3313848419" sldId="1418"/>
        </pc:sldMkLst>
        <pc:spChg chg="mod">
          <ac:chgData name="Lemmen, Chrit" userId="8e6f57ba-964e-4b99-9644-8d122361a1fa" providerId="ADAL" clId="{7A5D9AF9-B826-4880-A23F-901C7AF4E507}" dt="2021-09-09T10:13:25.383" v="1499" actId="1076"/>
          <ac:spMkLst>
            <pc:docMk/>
            <pc:sldMk cId="3313848419" sldId="1418"/>
            <ac:spMk id="3" creationId="{B289D721-AA7F-4822-ABA3-BA0D97429D05}"/>
          </ac:spMkLst>
        </pc:spChg>
        <pc:spChg chg="mod">
          <ac:chgData name="Lemmen, Chrit" userId="8e6f57ba-964e-4b99-9644-8d122361a1fa" providerId="ADAL" clId="{7A5D9AF9-B826-4880-A23F-901C7AF4E507}" dt="2021-09-09T10:13:25.383" v="1499" actId="1076"/>
          <ac:spMkLst>
            <pc:docMk/>
            <pc:sldMk cId="3313848419" sldId="1418"/>
            <ac:spMk id="15" creationId="{0AB43ACD-DB59-407A-8F66-AAFBFBDD5C3F}"/>
          </ac:spMkLst>
        </pc:spChg>
        <pc:spChg chg="mod">
          <ac:chgData name="Lemmen, Chrit" userId="8e6f57ba-964e-4b99-9644-8d122361a1fa" providerId="ADAL" clId="{7A5D9AF9-B826-4880-A23F-901C7AF4E507}" dt="2021-09-09T10:13:25.383" v="1499" actId="1076"/>
          <ac:spMkLst>
            <pc:docMk/>
            <pc:sldMk cId="3313848419" sldId="1418"/>
            <ac:spMk id="17" creationId="{8060E72D-E036-445C-89DA-DA8E5E065902}"/>
          </ac:spMkLst>
        </pc:spChg>
        <pc:spChg chg="add mod">
          <ac:chgData name="Lemmen, Chrit" userId="8e6f57ba-964e-4b99-9644-8d122361a1fa" providerId="ADAL" clId="{7A5D9AF9-B826-4880-A23F-901C7AF4E507}" dt="2021-09-09T10:01:53.388" v="1037" actId="20577"/>
          <ac:spMkLst>
            <pc:docMk/>
            <pc:sldMk cId="3313848419" sldId="1418"/>
            <ac:spMk id="19" creationId="{C4C5D0CA-09DE-4944-88A1-2D9EC3F6105D}"/>
          </ac:spMkLst>
        </pc:spChg>
        <pc:spChg chg="mod">
          <ac:chgData name="Lemmen, Chrit" userId="8e6f57ba-964e-4b99-9644-8d122361a1fa" providerId="ADAL" clId="{7A5D9AF9-B826-4880-A23F-901C7AF4E507}" dt="2021-09-09T10:13:25.383" v="1499" actId="1076"/>
          <ac:spMkLst>
            <pc:docMk/>
            <pc:sldMk cId="3313848419" sldId="1418"/>
            <ac:spMk id="20" creationId="{DF197EDD-E105-4EC0-AF42-28FDB323BF95}"/>
          </ac:spMkLst>
        </pc:spChg>
        <pc:spChg chg="mod">
          <ac:chgData name="Lemmen, Chrit" userId="8e6f57ba-964e-4b99-9644-8d122361a1fa" providerId="ADAL" clId="{7A5D9AF9-B826-4880-A23F-901C7AF4E507}" dt="2021-09-09T10:13:25.383" v="1499" actId="1076"/>
          <ac:spMkLst>
            <pc:docMk/>
            <pc:sldMk cId="3313848419" sldId="1418"/>
            <ac:spMk id="22" creationId="{611839A2-F4FA-45E4-879E-6386736A66DB}"/>
          </ac:spMkLst>
        </pc:spChg>
        <pc:spChg chg="mod">
          <ac:chgData name="Lemmen, Chrit" userId="8e6f57ba-964e-4b99-9644-8d122361a1fa" providerId="ADAL" clId="{7A5D9AF9-B826-4880-A23F-901C7AF4E507}" dt="2021-09-09T09:58:24.858" v="769" actId="6549"/>
          <ac:spMkLst>
            <pc:docMk/>
            <pc:sldMk cId="3313848419" sldId="1418"/>
            <ac:spMk id="24" creationId="{F879A999-6955-4F96-A076-80309A2BB12A}"/>
          </ac:spMkLst>
        </pc:spChg>
        <pc:spChg chg="add del mod">
          <ac:chgData name="Lemmen, Chrit" userId="8e6f57ba-964e-4b99-9644-8d122361a1fa" providerId="ADAL" clId="{7A5D9AF9-B826-4880-A23F-901C7AF4E507}" dt="2021-09-09T10:10:03.172" v="1431" actId="478"/>
          <ac:spMkLst>
            <pc:docMk/>
            <pc:sldMk cId="3313848419" sldId="1418"/>
            <ac:spMk id="25" creationId="{7BAFF8D9-238E-4A9B-84AC-F814DCB275F2}"/>
          </ac:spMkLst>
        </pc:spChg>
        <pc:spChg chg="add del mod">
          <ac:chgData name="Lemmen, Chrit" userId="8e6f57ba-964e-4b99-9644-8d122361a1fa" providerId="ADAL" clId="{7A5D9AF9-B826-4880-A23F-901C7AF4E507}" dt="2021-09-09T10:09:57.942" v="1426" actId="478"/>
          <ac:spMkLst>
            <pc:docMk/>
            <pc:sldMk cId="3313848419" sldId="1418"/>
            <ac:spMk id="27" creationId="{3DB3166C-97DC-47CA-8EC5-28EB5D0F7C2A}"/>
          </ac:spMkLst>
        </pc:spChg>
        <pc:spChg chg="mod">
          <ac:chgData name="Lemmen, Chrit" userId="8e6f57ba-964e-4b99-9644-8d122361a1fa" providerId="ADAL" clId="{7A5D9AF9-B826-4880-A23F-901C7AF4E507}" dt="2021-09-09T10:13:25.383" v="1499" actId="1076"/>
          <ac:spMkLst>
            <pc:docMk/>
            <pc:sldMk cId="3313848419" sldId="1418"/>
            <ac:spMk id="28" creationId="{A496AD3A-DF84-43EC-9C8F-FBB62CFAD95D}"/>
          </ac:spMkLst>
        </pc:spChg>
        <pc:spChg chg="add del mod">
          <ac:chgData name="Lemmen, Chrit" userId="8e6f57ba-964e-4b99-9644-8d122361a1fa" providerId="ADAL" clId="{7A5D9AF9-B826-4880-A23F-901C7AF4E507}" dt="2021-09-09T10:09:57.150" v="1425" actId="478"/>
          <ac:spMkLst>
            <pc:docMk/>
            <pc:sldMk cId="3313848419" sldId="1418"/>
            <ac:spMk id="29" creationId="{AA9F1647-17DC-4E1D-BC4E-650D605CBD5C}"/>
          </ac:spMkLst>
        </pc:spChg>
        <pc:spChg chg="add del mod">
          <ac:chgData name="Lemmen, Chrit" userId="8e6f57ba-964e-4b99-9644-8d122361a1fa" providerId="ADAL" clId="{7A5D9AF9-B826-4880-A23F-901C7AF4E507}" dt="2021-09-09T10:09:56.508" v="1423" actId="478"/>
          <ac:spMkLst>
            <pc:docMk/>
            <pc:sldMk cId="3313848419" sldId="1418"/>
            <ac:spMk id="30" creationId="{B432D50D-3939-401E-8F77-BFEB70F9768A}"/>
          </ac:spMkLst>
        </pc:spChg>
        <pc:spChg chg="add del mod">
          <ac:chgData name="Lemmen, Chrit" userId="8e6f57ba-964e-4b99-9644-8d122361a1fa" providerId="ADAL" clId="{7A5D9AF9-B826-4880-A23F-901C7AF4E507}" dt="2021-09-09T10:09:59.578" v="1428" actId="478"/>
          <ac:spMkLst>
            <pc:docMk/>
            <pc:sldMk cId="3313848419" sldId="1418"/>
            <ac:spMk id="31" creationId="{15983293-99DE-40BE-82EA-1350DFE8F042}"/>
          </ac:spMkLst>
        </pc:spChg>
        <pc:spChg chg="add del mod">
          <ac:chgData name="Lemmen, Chrit" userId="8e6f57ba-964e-4b99-9644-8d122361a1fa" providerId="ADAL" clId="{7A5D9AF9-B826-4880-A23F-901C7AF4E507}" dt="2021-09-09T10:10:00.263" v="1429" actId="478"/>
          <ac:spMkLst>
            <pc:docMk/>
            <pc:sldMk cId="3313848419" sldId="1418"/>
            <ac:spMk id="32" creationId="{83EA6BED-6FC5-4DDF-8A71-2B7AEE1BE8D3}"/>
          </ac:spMkLst>
        </pc:spChg>
        <pc:spChg chg="add del mod">
          <ac:chgData name="Lemmen, Chrit" userId="8e6f57ba-964e-4b99-9644-8d122361a1fa" providerId="ADAL" clId="{7A5D9AF9-B826-4880-A23F-901C7AF4E507}" dt="2021-09-09T10:10:00.981" v="1430" actId="478"/>
          <ac:spMkLst>
            <pc:docMk/>
            <pc:sldMk cId="3313848419" sldId="1418"/>
            <ac:spMk id="34" creationId="{A41C4D30-DB1F-46B9-9ADC-84310105E6EA}"/>
          </ac:spMkLst>
        </pc:spChg>
        <pc:spChg chg="add del mod">
          <ac:chgData name="Lemmen, Chrit" userId="8e6f57ba-964e-4b99-9644-8d122361a1fa" providerId="ADAL" clId="{7A5D9AF9-B826-4880-A23F-901C7AF4E507}" dt="2021-09-09T10:09:58.552" v="1427" actId="478"/>
          <ac:spMkLst>
            <pc:docMk/>
            <pc:sldMk cId="3313848419" sldId="1418"/>
            <ac:spMk id="35" creationId="{1ED3B52E-EA5C-4FD2-A9F9-AAE9E940538C}"/>
          </ac:spMkLst>
        </pc:spChg>
        <pc:spChg chg="add del mod">
          <ac:chgData name="Lemmen, Chrit" userId="8e6f57ba-964e-4b99-9644-8d122361a1fa" providerId="ADAL" clId="{7A5D9AF9-B826-4880-A23F-901C7AF4E507}" dt="2021-09-09T10:09:53.855" v="1422" actId="478"/>
          <ac:spMkLst>
            <pc:docMk/>
            <pc:sldMk cId="3313848419" sldId="1418"/>
            <ac:spMk id="36" creationId="{FF58E129-E6DD-40A4-9BB4-8A37FAD72610}"/>
          </ac:spMkLst>
        </pc:spChg>
        <pc:spChg chg="add del mod">
          <ac:chgData name="Lemmen, Chrit" userId="8e6f57ba-964e-4b99-9644-8d122361a1fa" providerId="ADAL" clId="{7A5D9AF9-B826-4880-A23F-901C7AF4E507}" dt="2021-09-09T10:12:38.589" v="1495" actId="478"/>
          <ac:spMkLst>
            <pc:docMk/>
            <pc:sldMk cId="3313848419" sldId="1418"/>
            <ac:spMk id="37" creationId="{843A18E4-D11A-4B80-A0C6-2194B4A650E2}"/>
          </ac:spMkLst>
        </pc:spChg>
        <pc:spChg chg="mod">
          <ac:chgData name="Lemmen, Chrit" userId="8e6f57ba-964e-4b99-9644-8d122361a1fa" providerId="ADAL" clId="{7A5D9AF9-B826-4880-A23F-901C7AF4E507}" dt="2021-09-09T10:13:25.383" v="1499" actId="1076"/>
          <ac:spMkLst>
            <pc:docMk/>
            <pc:sldMk cId="3313848419" sldId="1418"/>
            <ac:spMk id="76" creationId="{1E8F0986-4585-4E95-81C9-BDD47563B2A6}"/>
          </ac:spMkLst>
        </pc:spChg>
        <pc:picChg chg="add mod">
          <ac:chgData name="Lemmen, Chrit" userId="8e6f57ba-964e-4b99-9644-8d122361a1fa" providerId="ADAL" clId="{7A5D9AF9-B826-4880-A23F-901C7AF4E507}" dt="2021-09-09T10:12:46.625" v="1498" actId="1076"/>
          <ac:picMkLst>
            <pc:docMk/>
            <pc:sldMk cId="3313848419" sldId="1418"/>
            <ac:picMk id="4" creationId="{B76CC005-DD39-4308-9CF1-ADA91323E147}"/>
          </ac:picMkLst>
        </pc:picChg>
        <pc:cxnChg chg="mod">
          <ac:chgData name="Lemmen, Chrit" userId="8e6f57ba-964e-4b99-9644-8d122361a1fa" providerId="ADAL" clId="{7A5D9AF9-B826-4880-A23F-901C7AF4E507}" dt="2021-09-09T10:13:25.383" v="1499" actId="1076"/>
          <ac:cxnSpMkLst>
            <pc:docMk/>
            <pc:sldMk cId="3313848419" sldId="1418"/>
            <ac:cxnSpMk id="18" creationId="{DB2B6EFB-AA08-4D7A-B474-5941B26CAEF5}"/>
          </ac:cxnSpMkLst>
        </pc:cxnChg>
        <pc:cxnChg chg="mod">
          <ac:chgData name="Lemmen, Chrit" userId="8e6f57ba-964e-4b99-9644-8d122361a1fa" providerId="ADAL" clId="{7A5D9AF9-B826-4880-A23F-901C7AF4E507}" dt="2021-09-09T10:13:25.383" v="1499" actId="1076"/>
          <ac:cxnSpMkLst>
            <pc:docMk/>
            <pc:sldMk cId="3313848419" sldId="1418"/>
            <ac:cxnSpMk id="21" creationId="{33A7CF5E-3EA0-4157-B2F3-34B70D5AFF59}"/>
          </ac:cxnSpMkLst>
        </pc:cxnChg>
        <pc:cxnChg chg="mod">
          <ac:chgData name="Lemmen, Chrit" userId="8e6f57ba-964e-4b99-9644-8d122361a1fa" providerId="ADAL" clId="{7A5D9AF9-B826-4880-A23F-901C7AF4E507}" dt="2021-09-09T10:13:25.383" v="1499" actId="1076"/>
          <ac:cxnSpMkLst>
            <pc:docMk/>
            <pc:sldMk cId="3313848419" sldId="1418"/>
            <ac:cxnSpMk id="23" creationId="{113AD41C-116E-49A0-88AD-0E3B292C975B}"/>
          </ac:cxnSpMkLst>
        </pc:cxnChg>
        <pc:cxnChg chg="mod">
          <ac:chgData name="Lemmen, Chrit" userId="8e6f57ba-964e-4b99-9644-8d122361a1fa" providerId="ADAL" clId="{7A5D9AF9-B826-4880-A23F-901C7AF4E507}" dt="2021-09-09T10:13:25.383" v="1499" actId="1076"/>
          <ac:cxnSpMkLst>
            <pc:docMk/>
            <pc:sldMk cId="3313848419" sldId="1418"/>
            <ac:cxnSpMk id="26" creationId="{342FAC0B-8A8B-4FBB-B783-7D536DD04F52}"/>
          </ac:cxnSpMkLst>
        </pc:cxnChg>
        <pc:cxnChg chg="mod">
          <ac:chgData name="Lemmen, Chrit" userId="8e6f57ba-964e-4b99-9644-8d122361a1fa" providerId="ADAL" clId="{7A5D9AF9-B826-4880-A23F-901C7AF4E507}" dt="2021-09-09T10:13:25.383" v="1499" actId="1076"/>
          <ac:cxnSpMkLst>
            <pc:docMk/>
            <pc:sldMk cId="3313848419" sldId="1418"/>
            <ac:cxnSpMk id="33" creationId="{05982AA5-CC3F-4CD5-AD4B-3B77C537B7EB}"/>
          </ac:cxnSpMkLst>
        </pc:cxnChg>
        <pc:cxnChg chg="mod">
          <ac:chgData name="Lemmen, Chrit" userId="8e6f57ba-964e-4b99-9644-8d122361a1fa" providerId="ADAL" clId="{7A5D9AF9-B826-4880-A23F-901C7AF4E507}" dt="2021-09-09T10:13:25.383" v="1499" actId="1076"/>
          <ac:cxnSpMkLst>
            <pc:docMk/>
            <pc:sldMk cId="3313848419" sldId="1418"/>
            <ac:cxnSpMk id="77" creationId="{3B695594-1BC6-4DC1-8436-2ECAFC6B4B2A}"/>
          </ac:cxnSpMkLst>
        </pc:cxnChg>
        <pc:cxnChg chg="mod">
          <ac:chgData name="Lemmen, Chrit" userId="8e6f57ba-964e-4b99-9644-8d122361a1fa" providerId="ADAL" clId="{7A5D9AF9-B826-4880-A23F-901C7AF4E507}" dt="2021-09-09T10:13:25.383" v="1499" actId="1076"/>
          <ac:cxnSpMkLst>
            <pc:docMk/>
            <pc:sldMk cId="3313848419" sldId="1418"/>
            <ac:cxnSpMk id="81" creationId="{113AD41C-116E-49A0-88AD-0E3B292C975B}"/>
          </ac:cxnSpMkLst>
        </pc:cxnChg>
        <pc:cxnChg chg="mod">
          <ac:chgData name="Lemmen, Chrit" userId="8e6f57ba-964e-4b99-9644-8d122361a1fa" providerId="ADAL" clId="{7A5D9AF9-B826-4880-A23F-901C7AF4E507}" dt="2021-09-09T10:13:25.383" v="1499" actId="1076"/>
          <ac:cxnSpMkLst>
            <pc:docMk/>
            <pc:sldMk cId="3313848419" sldId="1418"/>
            <ac:cxnSpMk id="95" creationId="{B12D047A-063F-4252-8BCA-36D07043299F}"/>
          </ac:cxnSpMkLst>
        </pc:cxnChg>
      </pc:sldChg>
      <pc:sldChg chg="addSp delSp modSp new mod ord modClrScheme chgLayout">
        <pc:chgData name="Lemmen, Chrit" userId="8e6f57ba-964e-4b99-9644-8d122361a1fa" providerId="ADAL" clId="{7A5D9AF9-B826-4880-A23F-901C7AF4E507}" dt="2021-09-09T15:36:47.626" v="3836"/>
        <pc:sldMkLst>
          <pc:docMk/>
          <pc:sldMk cId="3792606695" sldId="1419"/>
        </pc:sldMkLst>
        <pc:spChg chg="add del mod">
          <ac:chgData name="Lemmen, Chrit" userId="8e6f57ba-964e-4b99-9644-8d122361a1fa" providerId="ADAL" clId="{7A5D9AF9-B826-4880-A23F-901C7AF4E507}" dt="2021-09-09T15:36:24.417" v="3812" actId="478"/>
          <ac:spMkLst>
            <pc:docMk/>
            <pc:sldMk cId="3792606695" sldId="1419"/>
            <ac:spMk id="2" creationId="{573B75B6-A770-4BEE-85DC-31D5E1E0ABFC}"/>
          </ac:spMkLst>
        </pc:spChg>
        <pc:spChg chg="add del mod">
          <ac:chgData name="Lemmen, Chrit" userId="8e6f57ba-964e-4b99-9644-8d122361a1fa" providerId="ADAL" clId="{7A5D9AF9-B826-4880-A23F-901C7AF4E507}" dt="2021-09-09T15:36:39.741" v="3831" actId="478"/>
          <ac:spMkLst>
            <pc:docMk/>
            <pc:sldMk cId="3792606695" sldId="1419"/>
            <ac:spMk id="3" creationId="{A45CFEB4-541C-4C09-834B-2B84FC563660}"/>
          </ac:spMkLst>
        </pc:spChg>
        <pc:spChg chg="add del mod">
          <ac:chgData name="Lemmen, Chrit" userId="8e6f57ba-964e-4b99-9644-8d122361a1fa" providerId="ADAL" clId="{7A5D9AF9-B826-4880-A23F-901C7AF4E507}" dt="2021-09-09T15:36:36.600" v="3829" actId="478"/>
          <ac:spMkLst>
            <pc:docMk/>
            <pc:sldMk cId="3792606695" sldId="1419"/>
            <ac:spMk id="4" creationId="{F288A98E-7A45-405D-BCA3-5B8488092D15}"/>
          </ac:spMkLst>
        </pc:spChg>
        <pc:spChg chg="add del mod">
          <ac:chgData name="Lemmen, Chrit" userId="8e6f57ba-964e-4b99-9644-8d122361a1fa" providerId="ADAL" clId="{7A5D9AF9-B826-4880-A23F-901C7AF4E507}" dt="2021-09-09T15:36:36.072" v="3828" actId="478"/>
          <ac:spMkLst>
            <pc:docMk/>
            <pc:sldMk cId="3792606695" sldId="1419"/>
            <ac:spMk id="5" creationId="{D66008E1-03FC-476D-836B-286752E80697}"/>
          </ac:spMkLst>
        </pc:spChg>
        <pc:spChg chg="add del mod">
          <ac:chgData name="Lemmen, Chrit" userId="8e6f57ba-964e-4b99-9644-8d122361a1fa" providerId="ADAL" clId="{7A5D9AF9-B826-4880-A23F-901C7AF4E507}" dt="2021-09-09T15:36:25.569" v="3814" actId="478"/>
          <ac:spMkLst>
            <pc:docMk/>
            <pc:sldMk cId="3792606695" sldId="1419"/>
            <ac:spMk id="6" creationId="{0278069B-6AA5-4DDD-B488-87ED7634D26A}"/>
          </ac:spMkLst>
        </pc:spChg>
        <pc:spChg chg="add del mod">
          <ac:chgData name="Lemmen, Chrit" userId="8e6f57ba-964e-4b99-9644-8d122361a1fa" providerId="ADAL" clId="{7A5D9AF9-B826-4880-A23F-901C7AF4E507}" dt="2021-09-09T15:36:24.951" v="3813" actId="478"/>
          <ac:spMkLst>
            <pc:docMk/>
            <pc:sldMk cId="3792606695" sldId="1419"/>
            <ac:spMk id="7" creationId="{057D5DDA-02F2-4E80-BF36-6222A991A89D}"/>
          </ac:spMkLst>
        </pc:spChg>
        <pc:spChg chg="add del mod">
          <ac:chgData name="Lemmen, Chrit" userId="8e6f57ba-964e-4b99-9644-8d122361a1fa" providerId="ADAL" clId="{7A5D9AF9-B826-4880-A23F-901C7AF4E507}" dt="2021-09-09T15:36:23.260" v="3810" actId="478"/>
          <ac:spMkLst>
            <pc:docMk/>
            <pc:sldMk cId="3792606695" sldId="1419"/>
            <ac:spMk id="8" creationId="{B22E585C-18FA-45D6-9E97-A9EB6EFA0672}"/>
          </ac:spMkLst>
        </pc:spChg>
        <pc:spChg chg="add del mod">
          <ac:chgData name="Lemmen, Chrit" userId="8e6f57ba-964e-4b99-9644-8d122361a1fa" providerId="ADAL" clId="{7A5D9AF9-B826-4880-A23F-901C7AF4E507}" dt="2021-09-09T15:36:22.701" v="3809" actId="478"/>
          <ac:spMkLst>
            <pc:docMk/>
            <pc:sldMk cId="3792606695" sldId="1419"/>
            <ac:spMk id="9" creationId="{766AC5D9-C82F-4247-A85E-422D1D66E2B8}"/>
          </ac:spMkLst>
        </pc:spChg>
        <pc:spChg chg="add del mod">
          <ac:chgData name="Lemmen, Chrit" userId="8e6f57ba-964e-4b99-9644-8d122361a1fa" providerId="ADAL" clId="{7A5D9AF9-B826-4880-A23F-901C7AF4E507}" dt="2021-09-09T15:36:20.935" v="3807" actId="478"/>
          <ac:spMkLst>
            <pc:docMk/>
            <pc:sldMk cId="3792606695" sldId="1419"/>
            <ac:spMk id="10" creationId="{77FA2C0E-5D4C-4C68-97A6-75A79911F676}"/>
          </ac:spMkLst>
        </pc:spChg>
        <pc:spChg chg="add del mod">
          <ac:chgData name="Lemmen, Chrit" userId="8e6f57ba-964e-4b99-9644-8d122361a1fa" providerId="ADAL" clId="{7A5D9AF9-B826-4880-A23F-901C7AF4E507}" dt="2021-09-09T15:36:22.037" v="3808" actId="478"/>
          <ac:spMkLst>
            <pc:docMk/>
            <pc:sldMk cId="3792606695" sldId="1419"/>
            <ac:spMk id="11" creationId="{522841D3-0701-4BAD-BC3B-C97CADF9D4C5}"/>
          </ac:spMkLst>
        </pc:spChg>
        <pc:spChg chg="add mod ord">
          <ac:chgData name="Lemmen, Chrit" userId="8e6f57ba-964e-4b99-9644-8d122361a1fa" providerId="ADAL" clId="{7A5D9AF9-B826-4880-A23F-901C7AF4E507}" dt="2021-09-09T10:23:56.293" v="1947" actId="20577"/>
          <ac:spMkLst>
            <pc:docMk/>
            <pc:sldMk cId="3792606695" sldId="1419"/>
            <ac:spMk id="12" creationId="{99D19B86-22D4-4B86-9C26-E08B8B4E8790}"/>
          </ac:spMkLst>
        </pc:spChg>
        <pc:spChg chg="add del mod">
          <ac:chgData name="Lemmen, Chrit" userId="8e6f57ba-964e-4b99-9644-8d122361a1fa" providerId="ADAL" clId="{7A5D9AF9-B826-4880-A23F-901C7AF4E507}" dt="2021-09-09T15:12:55.760" v="2830" actId="478"/>
          <ac:spMkLst>
            <pc:docMk/>
            <pc:sldMk cId="3792606695" sldId="1419"/>
            <ac:spMk id="13" creationId="{A47C7068-F05F-410B-8A1D-F75D77E341B0}"/>
          </ac:spMkLst>
        </pc:spChg>
        <pc:spChg chg="add del mod">
          <ac:chgData name="Lemmen, Chrit" userId="8e6f57ba-964e-4b99-9644-8d122361a1fa" providerId="ADAL" clId="{7A5D9AF9-B826-4880-A23F-901C7AF4E507}" dt="2021-09-09T15:12:55.055" v="2829" actId="478"/>
          <ac:spMkLst>
            <pc:docMk/>
            <pc:sldMk cId="3792606695" sldId="1419"/>
            <ac:spMk id="14" creationId="{CE4D6551-F868-4922-8A4B-E56D8BFE2901}"/>
          </ac:spMkLst>
        </pc:spChg>
        <pc:spChg chg="add del mod">
          <ac:chgData name="Lemmen, Chrit" userId="8e6f57ba-964e-4b99-9644-8d122361a1fa" providerId="ADAL" clId="{7A5D9AF9-B826-4880-A23F-901C7AF4E507}" dt="2021-09-09T15:12:53.350" v="2826" actId="478"/>
          <ac:spMkLst>
            <pc:docMk/>
            <pc:sldMk cId="3792606695" sldId="1419"/>
            <ac:spMk id="15" creationId="{9BD48268-3B3C-4274-BA7D-4EB6EC3FAD3B}"/>
          </ac:spMkLst>
        </pc:spChg>
        <pc:spChg chg="add del mod">
          <ac:chgData name="Lemmen, Chrit" userId="8e6f57ba-964e-4b99-9644-8d122361a1fa" providerId="ADAL" clId="{7A5D9AF9-B826-4880-A23F-901C7AF4E507}" dt="2021-09-09T15:12:54.279" v="2828" actId="478"/>
          <ac:spMkLst>
            <pc:docMk/>
            <pc:sldMk cId="3792606695" sldId="1419"/>
            <ac:spMk id="16" creationId="{02909D3D-0105-4715-B330-659A2C47CA67}"/>
          </ac:spMkLst>
        </pc:spChg>
        <pc:spChg chg="add del mod">
          <ac:chgData name="Lemmen, Chrit" userId="8e6f57ba-964e-4b99-9644-8d122361a1fa" providerId="ADAL" clId="{7A5D9AF9-B826-4880-A23F-901C7AF4E507}" dt="2021-09-09T15:12:57.069" v="2831" actId="478"/>
          <ac:spMkLst>
            <pc:docMk/>
            <pc:sldMk cId="3792606695" sldId="1419"/>
            <ac:spMk id="17" creationId="{3891501A-646E-48B4-AF4F-710297C15C07}"/>
          </ac:spMkLst>
        </pc:spChg>
        <pc:spChg chg="add del mod">
          <ac:chgData name="Lemmen, Chrit" userId="8e6f57ba-964e-4b99-9644-8d122361a1fa" providerId="ADAL" clId="{7A5D9AF9-B826-4880-A23F-901C7AF4E507}" dt="2021-09-09T15:12:52.160" v="2825" actId="478"/>
          <ac:spMkLst>
            <pc:docMk/>
            <pc:sldMk cId="3792606695" sldId="1419"/>
            <ac:spMk id="18" creationId="{BBA191FE-E806-4BE5-8979-401EB407966D}"/>
          </ac:spMkLst>
        </pc:spChg>
        <pc:spChg chg="add del mod">
          <ac:chgData name="Lemmen, Chrit" userId="8e6f57ba-964e-4b99-9644-8d122361a1fa" providerId="ADAL" clId="{7A5D9AF9-B826-4880-A23F-901C7AF4E507}" dt="2021-09-09T15:12:51.446" v="2824" actId="478"/>
          <ac:spMkLst>
            <pc:docMk/>
            <pc:sldMk cId="3792606695" sldId="1419"/>
            <ac:spMk id="19" creationId="{7E5E5C93-1FEE-4D1E-A7B3-41AF19A78C85}"/>
          </ac:spMkLst>
        </pc:spChg>
        <pc:picChg chg="add mod">
          <ac:chgData name="Lemmen, Chrit" userId="8e6f57ba-964e-4b99-9644-8d122361a1fa" providerId="ADAL" clId="{7A5D9AF9-B826-4880-A23F-901C7AF4E507}" dt="2021-09-09T15:36:47.626" v="3836"/>
          <ac:picMkLst>
            <pc:docMk/>
            <pc:sldMk cId="3792606695" sldId="1419"/>
            <ac:picMk id="46" creationId="{68AF69B5-1AAC-40E4-B58D-8428415BFF5B}"/>
          </ac:picMkLst>
        </pc:picChg>
        <pc:cxnChg chg="add del mod">
          <ac:chgData name="Lemmen, Chrit" userId="8e6f57ba-964e-4b99-9644-8d122361a1fa" providerId="ADAL" clId="{7A5D9AF9-B826-4880-A23F-901C7AF4E507}" dt="2021-09-09T15:36:30.822" v="3821" actId="478"/>
          <ac:cxnSpMkLst>
            <pc:docMk/>
            <pc:sldMk cId="3792606695" sldId="1419"/>
            <ac:cxnSpMk id="21" creationId="{3EFB2786-8BC7-4B98-AE05-D214FB38C430}"/>
          </ac:cxnSpMkLst>
        </pc:cxnChg>
        <pc:cxnChg chg="add del mod">
          <ac:chgData name="Lemmen, Chrit" userId="8e6f57ba-964e-4b99-9644-8d122361a1fa" providerId="ADAL" clId="{7A5D9AF9-B826-4880-A23F-901C7AF4E507}" dt="2021-09-09T15:14:15.260" v="2970" actId="478"/>
          <ac:cxnSpMkLst>
            <pc:docMk/>
            <pc:sldMk cId="3792606695" sldId="1419"/>
            <ac:cxnSpMk id="22" creationId="{A0DD958A-2D72-4B8C-92C6-D8D3E197EA40}"/>
          </ac:cxnSpMkLst>
        </pc:cxnChg>
        <pc:cxnChg chg="add del mod">
          <ac:chgData name="Lemmen, Chrit" userId="8e6f57ba-964e-4b99-9644-8d122361a1fa" providerId="ADAL" clId="{7A5D9AF9-B826-4880-A23F-901C7AF4E507}" dt="2021-09-09T15:36:31.671" v="3823" actId="478"/>
          <ac:cxnSpMkLst>
            <pc:docMk/>
            <pc:sldMk cId="3792606695" sldId="1419"/>
            <ac:cxnSpMk id="23" creationId="{0C34D5F1-7CC4-4A7B-BF1F-073AD5E15E88}"/>
          </ac:cxnSpMkLst>
        </pc:cxnChg>
        <pc:cxnChg chg="add del mod">
          <ac:chgData name="Lemmen, Chrit" userId="8e6f57ba-964e-4b99-9644-8d122361a1fa" providerId="ADAL" clId="{7A5D9AF9-B826-4880-A23F-901C7AF4E507}" dt="2021-09-09T15:36:32.366" v="3824" actId="478"/>
          <ac:cxnSpMkLst>
            <pc:docMk/>
            <pc:sldMk cId="3792606695" sldId="1419"/>
            <ac:cxnSpMk id="24" creationId="{B863778A-E6FA-4622-B2AE-4148AE8EF41B}"/>
          </ac:cxnSpMkLst>
        </pc:cxnChg>
        <pc:cxnChg chg="add del mod">
          <ac:chgData name="Lemmen, Chrit" userId="8e6f57ba-964e-4b99-9644-8d122361a1fa" providerId="ADAL" clId="{7A5D9AF9-B826-4880-A23F-901C7AF4E507}" dt="2021-09-09T15:36:33.482" v="3825" actId="478"/>
          <ac:cxnSpMkLst>
            <pc:docMk/>
            <pc:sldMk cId="3792606695" sldId="1419"/>
            <ac:cxnSpMk id="25" creationId="{026BF0D3-A708-4F67-935B-69C0AA80B12F}"/>
          </ac:cxnSpMkLst>
        </pc:cxnChg>
        <pc:cxnChg chg="add del mod">
          <ac:chgData name="Lemmen, Chrit" userId="8e6f57ba-964e-4b99-9644-8d122361a1fa" providerId="ADAL" clId="{7A5D9AF9-B826-4880-A23F-901C7AF4E507}" dt="2021-09-09T15:36:44.945" v="3834" actId="478"/>
          <ac:cxnSpMkLst>
            <pc:docMk/>
            <pc:sldMk cId="3792606695" sldId="1419"/>
            <ac:cxnSpMk id="26" creationId="{2E5925B8-AFC0-43EE-8C0F-1BFA2AB40F52}"/>
          </ac:cxnSpMkLst>
        </pc:cxnChg>
        <pc:cxnChg chg="add del mod">
          <ac:chgData name="Lemmen, Chrit" userId="8e6f57ba-964e-4b99-9644-8d122361a1fa" providerId="ADAL" clId="{7A5D9AF9-B826-4880-A23F-901C7AF4E507}" dt="2021-09-09T15:36:43.835" v="3833" actId="478"/>
          <ac:cxnSpMkLst>
            <pc:docMk/>
            <pc:sldMk cId="3792606695" sldId="1419"/>
            <ac:cxnSpMk id="31" creationId="{C1365603-F7AB-4B66-883C-DF871310027D}"/>
          </ac:cxnSpMkLst>
        </pc:cxnChg>
        <pc:cxnChg chg="add del mod">
          <ac:chgData name="Lemmen, Chrit" userId="8e6f57ba-964e-4b99-9644-8d122361a1fa" providerId="ADAL" clId="{7A5D9AF9-B826-4880-A23F-901C7AF4E507}" dt="2021-09-09T15:11:50.358" v="2632" actId="478"/>
          <ac:cxnSpMkLst>
            <pc:docMk/>
            <pc:sldMk cId="3792606695" sldId="1419"/>
            <ac:cxnSpMk id="34" creationId="{8248484A-CE98-4DD2-BFB9-71B1A5120321}"/>
          </ac:cxnSpMkLst>
        </pc:cxnChg>
        <pc:cxnChg chg="add del mod">
          <ac:chgData name="Lemmen, Chrit" userId="8e6f57ba-964e-4b99-9644-8d122361a1fa" providerId="ADAL" clId="{7A5D9AF9-B826-4880-A23F-901C7AF4E507}" dt="2021-09-09T15:36:34.378" v="3826" actId="478"/>
          <ac:cxnSpMkLst>
            <pc:docMk/>
            <pc:sldMk cId="3792606695" sldId="1419"/>
            <ac:cxnSpMk id="35" creationId="{B018E475-F1A8-46E8-B6D9-4E297B93B839}"/>
          </ac:cxnSpMkLst>
        </pc:cxnChg>
        <pc:cxnChg chg="add del mod">
          <ac:chgData name="Lemmen, Chrit" userId="8e6f57ba-964e-4b99-9644-8d122361a1fa" providerId="ADAL" clId="{7A5D9AF9-B826-4880-A23F-901C7AF4E507}" dt="2021-09-09T15:36:41.949" v="3832" actId="478"/>
          <ac:cxnSpMkLst>
            <pc:docMk/>
            <pc:sldMk cId="3792606695" sldId="1419"/>
            <ac:cxnSpMk id="36" creationId="{BCCD407C-ADB7-454A-B3AB-D746170E67E5}"/>
          </ac:cxnSpMkLst>
        </pc:cxnChg>
        <pc:cxnChg chg="add del mod">
          <ac:chgData name="Lemmen, Chrit" userId="8e6f57ba-964e-4b99-9644-8d122361a1fa" providerId="ADAL" clId="{7A5D9AF9-B826-4880-A23F-901C7AF4E507}" dt="2021-09-09T15:36:28.031" v="3819" actId="478"/>
          <ac:cxnSpMkLst>
            <pc:docMk/>
            <pc:sldMk cId="3792606695" sldId="1419"/>
            <ac:cxnSpMk id="37" creationId="{A2C46E7E-5600-4D94-9516-E6A37140E0C3}"/>
          </ac:cxnSpMkLst>
        </pc:cxnChg>
        <pc:cxnChg chg="add del mod">
          <ac:chgData name="Lemmen, Chrit" userId="8e6f57ba-964e-4b99-9644-8d122361a1fa" providerId="ADAL" clId="{7A5D9AF9-B826-4880-A23F-901C7AF4E507}" dt="2021-09-09T15:14:11.628" v="2969" actId="478"/>
          <ac:cxnSpMkLst>
            <pc:docMk/>
            <pc:sldMk cId="3792606695" sldId="1419"/>
            <ac:cxnSpMk id="38" creationId="{F39EAB8E-A8D0-4CEA-B1C5-CF6514336C03}"/>
          </ac:cxnSpMkLst>
        </pc:cxnChg>
        <pc:cxnChg chg="add del mod">
          <ac:chgData name="Lemmen, Chrit" userId="8e6f57ba-964e-4b99-9644-8d122361a1fa" providerId="ADAL" clId="{7A5D9AF9-B826-4880-A23F-901C7AF4E507}" dt="2021-09-09T15:36:27.418" v="3817" actId="478"/>
          <ac:cxnSpMkLst>
            <pc:docMk/>
            <pc:sldMk cId="3792606695" sldId="1419"/>
            <ac:cxnSpMk id="39" creationId="{66331877-0A43-4441-8DA6-365F32BA340C}"/>
          </ac:cxnSpMkLst>
        </pc:cxnChg>
        <pc:cxnChg chg="add del mod">
          <ac:chgData name="Lemmen, Chrit" userId="8e6f57ba-964e-4b99-9644-8d122361a1fa" providerId="ADAL" clId="{7A5D9AF9-B826-4880-A23F-901C7AF4E507}" dt="2021-09-09T15:36:26.814" v="3816" actId="478"/>
          <ac:cxnSpMkLst>
            <pc:docMk/>
            <pc:sldMk cId="3792606695" sldId="1419"/>
            <ac:cxnSpMk id="40" creationId="{813DFCD7-ED92-405C-AC71-CBC2AD1F3B36}"/>
          </ac:cxnSpMkLst>
        </pc:cxnChg>
        <pc:cxnChg chg="add del mod">
          <ac:chgData name="Lemmen, Chrit" userId="8e6f57ba-964e-4b99-9644-8d122361a1fa" providerId="ADAL" clId="{7A5D9AF9-B826-4880-A23F-901C7AF4E507}" dt="2021-09-09T15:36:26.330" v="3815" actId="478"/>
          <ac:cxnSpMkLst>
            <pc:docMk/>
            <pc:sldMk cId="3792606695" sldId="1419"/>
            <ac:cxnSpMk id="41" creationId="{52234A31-3944-4A95-BEB6-585F08625842}"/>
          </ac:cxnSpMkLst>
        </pc:cxnChg>
        <pc:cxnChg chg="add del mod">
          <ac:chgData name="Lemmen, Chrit" userId="8e6f57ba-964e-4b99-9644-8d122361a1fa" providerId="ADAL" clId="{7A5D9AF9-B826-4880-A23F-901C7AF4E507}" dt="2021-09-09T15:36:45.958" v="3835" actId="478"/>
          <ac:cxnSpMkLst>
            <pc:docMk/>
            <pc:sldMk cId="3792606695" sldId="1419"/>
            <ac:cxnSpMk id="42" creationId="{B8B63B62-BCB9-4E7E-BA23-C8A5F38C139C}"/>
          </ac:cxnSpMkLst>
        </pc:cxnChg>
        <pc:cxnChg chg="add del mod">
          <ac:chgData name="Lemmen, Chrit" userId="8e6f57ba-964e-4b99-9644-8d122361a1fa" providerId="ADAL" clId="{7A5D9AF9-B826-4880-A23F-901C7AF4E507}" dt="2021-09-09T15:36:28.703" v="3820" actId="478"/>
          <ac:cxnSpMkLst>
            <pc:docMk/>
            <pc:sldMk cId="3792606695" sldId="1419"/>
            <ac:cxnSpMk id="43" creationId="{8794958D-BF75-4817-8A6C-F2A38CA73749}"/>
          </ac:cxnSpMkLst>
        </pc:cxnChg>
        <pc:cxnChg chg="add del mod">
          <ac:chgData name="Lemmen, Chrit" userId="8e6f57ba-964e-4b99-9644-8d122361a1fa" providerId="ADAL" clId="{7A5D9AF9-B826-4880-A23F-901C7AF4E507}" dt="2021-09-09T15:36:38.937" v="3830" actId="478"/>
          <ac:cxnSpMkLst>
            <pc:docMk/>
            <pc:sldMk cId="3792606695" sldId="1419"/>
            <ac:cxnSpMk id="44" creationId="{B9442C22-58A5-49FD-88D3-10BBC64B5F5C}"/>
          </ac:cxnSpMkLst>
        </pc:cxnChg>
        <pc:cxnChg chg="add del mod">
          <ac:chgData name="Lemmen, Chrit" userId="8e6f57ba-964e-4b99-9644-8d122361a1fa" providerId="ADAL" clId="{7A5D9AF9-B826-4880-A23F-901C7AF4E507}" dt="2021-09-09T15:36:35.496" v="3827" actId="478"/>
          <ac:cxnSpMkLst>
            <pc:docMk/>
            <pc:sldMk cId="3792606695" sldId="1419"/>
            <ac:cxnSpMk id="45" creationId="{B6AB5FE7-0A70-414E-940B-B43C8BA98744}"/>
          </ac:cxnSpMkLst>
        </pc:cxnChg>
      </pc:sldChg>
      <pc:sldChg chg="addSp delSp modSp new mod ord">
        <pc:chgData name="Lemmen, Chrit" userId="8e6f57ba-964e-4b99-9644-8d122361a1fa" providerId="ADAL" clId="{7A5D9AF9-B826-4880-A23F-901C7AF4E507}" dt="2021-09-09T15:37:48.960" v="3869"/>
        <pc:sldMkLst>
          <pc:docMk/>
          <pc:sldMk cId="1166345112" sldId="1420"/>
        </pc:sldMkLst>
        <pc:spChg chg="add mod">
          <ac:chgData name="Lemmen, Chrit" userId="8e6f57ba-964e-4b99-9644-8d122361a1fa" providerId="ADAL" clId="{7A5D9AF9-B826-4880-A23F-901C7AF4E507}" dt="2021-09-09T10:14:00.103" v="1615" actId="1035"/>
          <ac:spMkLst>
            <pc:docMk/>
            <pc:sldMk cId="1166345112" sldId="1420"/>
            <ac:spMk id="2" creationId="{BFB36840-6F49-48BF-B286-2B74E470EA31}"/>
          </ac:spMkLst>
        </pc:spChg>
        <pc:spChg chg="add mod">
          <ac:chgData name="Lemmen, Chrit" userId="8e6f57ba-964e-4b99-9644-8d122361a1fa" providerId="ADAL" clId="{7A5D9AF9-B826-4880-A23F-901C7AF4E507}" dt="2021-09-09T10:25:45.405" v="2007" actId="1035"/>
          <ac:spMkLst>
            <pc:docMk/>
            <pc:sldMk cId="1166345112" sldId="1420"/>
            <ac:spMk id="3" creationId="{F1760F2B-1CE7-441D-A1D5-DF3E9967FB4E}"/>
          </ac:spMkLst>
        </pc:spChg>
        <pc:spChg chg="add mod">
          <ac:chgData name="Lemmen, Chrit" userId="8e6f57ba-964e-4b99-9644-8d122361a1fa" providerId="ADAL" clId="{7A5D9AF9-B826-4880-A23F-901C7AF4E507}" dt="2021-09-09T10:25:36.770" v="1969" actId="1035"/>
          <ac:spMkLst>
            <pc:docMk/>
            <pc:sldMk cId="1166345112" sldId="1420"/>
            <ac:spMk id="4" creationId="{E86F719A-2ECA-4DAB-854A-7D84AB9840B9}"/>
          </ac:spMkLst>
        </pc:spChg>
        <pc:spChg chg="add mod">
          <ac:chgData name="Lemmen, Chrit" userId="8e6f57ba-964e-4b99-9644-8d122361a1fa" providerId="ADAL" clId="{7A5D9AF9-B826-4880-A23F-901C7AF4E507}" dt="2021-09-09T10:14:00.103" v="1615" actId="1035"/>
          <ac:spMkLst>
            <pc:docMk/>
            <pc:sldMk cId="1166345112" sldId="1420"/>
            <ac:spMk id="8" creationId="{9955AC36-BABE-4426-9A47-30827AB20773}"/>
          </ac:spMkLst>
        </pc:spChg>
        <pc:spChg chg="add mod">
          <ac:chgData name="Lemmen, Chrit" userId="8e6f57ba-964e-4b99-9644-8d122361a1fa" providerId="ADAL" clId="{7A5D9AF9-B826-4880-A23F-901C7AF4E507}" dt="2021-09-09T10:14:16.229" v="1660" actId="1036"/>
          <ac:spMkLst>
            <pc:docMk/>
            <pc:sldMk cId="1166345112" sldId="1420"/>
            <ac:spMk id="9" creationId="{ED003427-3BF1-474F-B573-F66ABD8A1CFD}"/>
          </ac:spMkLst>
        </pc:spChg>
        <pc:spChg chg="add mod">
          <ac:chgData name="Lemmen, Chrit" userId="8e6f57ba-964e-4b99-9644-8d122361a1fa" providerId="ADAL" clId="{7A5D9AF9-B826-4880-A23F-901C7AF4E507}" dt="2021-09-09T10:14:16.229" v="1660" actId="1036"/>
          <ac:spMkLst>
            <pc:docMk/>
            <pc:sldMk cId="1166345112" sldId="1420"/>
            <ac:spMk id="10" creationId="{6121E505-DD03-4811-905B-88956A40F4A2}"/>
          </ac:spMkLst>
        </pc:spChg>
        <pc:spChg chg="add mod">
          <ac:chgData name="Lemmen, Chrit" userId="8e6f57ba-964e-4b99-9644-8d122361a1fa" providerId="ADAL" clId="{7A5D9AF9-B826-4880-A23F-901C7AF4E507}" dt="2021-09-09T10:13:41.905" v="1572" actId="1035"/>
          <ac:spMkLst>
            <pc:docMk/>
            <pc:sldMk cId="1166345112" sldId="1420"/>
            <ac:spMk id="13" creationId="{AC0CE872-66B7-41AD-BCBA-9520BC649F18}"/>
          </ac:spMkLst>
        </pc:spChg>
        <pc:spChg chg="add mod">
          <ac:chgData name="Lemmen, Chrit" userId="8e6f57ba-964e-4b99-9644-8d122361a1fa" providerId="ADAL" clId="{7A5D9AF9-B826-4880-A23F-901C7AF4E507}" dt="2021-09-09T10:13:41.905" v="1572" actId="1035"/>
          <ac:spMkLst>
            <pc:docMk/>
            <pc:sldMk cId="1166345112" sldId="1420"/>
            <ac:spMk id="14" creationId="{F0D57B14-15CA-4B0B-904A-E78ADB91EFD5}"/>
          </ac:spMkLst>
        </pc:spChg>
        <pc:spChg chg="add mod">
          <ac:chgData name="Lemmen, Chrit" userId="8e6f57ba-964e-4b99-9644-8d122361a1fa" providerId="ADAL" clId="{7A5D9AF9-B826-4880-A23F-901C7AF4E507}" dt="2021-09-09T10:23:32.879" v="1935" actId="1035"/>
          <ac:spMkLst>
            <pc:docMk/>
            <pc:sldMk cId="1166345112" sldId="1420"/>
            <ac:spMk id="18" creationId="{C33D80EA-2CDB-4370-8180-1913E8228A0E}"/>
          </ac:spMkLst>
        </pc:spChg>
        <pc:spChg chg="add mod">
          <ac:chgData name="Lemmen, Chrit" userId="8e6f57ba-964e-4b99-9644-8d122361a1fa" providerId="ADAL" clId="{7A5D9AF9-B826-4880-A23F-901C7AF4E507}" dt="2021-09-09T10:17:58.625" v="1783" actId="20577"/>
          <ac:spMkLst>
            <pc:docMk/>
            <pc:sldMk cId="1166345112" sldId="1420"/>
            <ac:spMk id="20" creationId="{E4E31F06-4D3F-4D87-BEA7-45A712A5E8B4}"/>
          </ac:spMkLst>
        </pc:spChg>
        <pc:spChg chg="add mod">
          <ac:chgData name="Lemmen, Chrit" userId="8e6f57ba-964e-4b99-9644-8d122361a1fa" providerId="ADAL" clId="{7A5D9AF9-B826-4880-A23F-901C7AF4E507}" dt="2021-09-09T10:21:21.516" v="1831" actId="20577"/>
          <ac:spMkLst>
            <pc:docMk/>
            <pc:sldMk cId="1166345112" sldId="1420"/>
            <ac:spMk id="21" creationId="{F7A8FC95-678C-4FCD-8C59-F290EAE28A21}"/>
          </ac:spMkLst>
        </pc:spChg>
        <pc:spChg chg="add mod">
          <ac:chgData name="Lemmen, Chrit" userId="8e6f57ba-964e-4b99-9644-8d122361a1fa" providerId="ADAL" clId="{7A5D9AF9-B826-4880-A23F-901C7AF4E507}" dt="2021-09-09T10:23:13.763" v="1891" actId="20577"/>
          <ac:spMkLst>
            <pc:docMk/>
            <pc:sldMk cId="1166345112" sldId="1420"/>
            <ac:spMk id="23" creationId="{FEC0BE25-B1F3-4007-AD2C-331B9C76E08B}"/>
          </ac:spMkLst>
        </pc:spChg>
        <pc:spChg chg="add mod">
          <ac:chgData name="Lemmen, Chrit" userId="8e6f57ba-964e-4b99-9644-8d122361a1fa" providerId="ADAL" clId="{7A5D9AF9-B826-4880-A23F-901C7AF4E507}" dt="2021-09-09T10:16:00.325" v="1772" actId="1036"/>
          <ac:spMkLst>
            <pc:docMk/>
            <pc:sldMk cId="1166345112" sldId="1420"/>
            <ac:spMk id="24" creationId="{687E478F-4C55-487F-A17D-CD0EEC08FBAB}"/>
          </ac:spMkLst>
        </pc:spChg>
        <pc:spChg chg="add mod">
          <ac:chgData name="Lemmen, Chrit" userId="8e6f57ba-964e-4b99-9644-8d122361a1fa" providerId="ADAL" clId="{7A5D9AF9-B826-4880-A23F-901C7AF4E507}" dt="2021-09-09T10:21:28.596" v="1837" actId="20577"/>
          <ac:spMkLst>
            <pc:docMk/>
            <pc:sldMk cId="1166345112" sldId="1420"/>
            <ac:spMk id="27" creationId="{DBF6C44F-AAC7-4219-9482-7EC9FABE4F21}"/>
          </ac:spMkLst>
        </pc:spChg>
        <pc:spChg chg="add mod">
          <ac:chgData name="Lemmen, Chrit" userId="8e6f57ba-964e-4b99-9644-8d122361a1fa" providerId="ADAL" clId="{7A5D9AF9-B826-4880-A23F-901C7AF4E507}" dt="2021-09-09T10:21:34.853" v="1841" actId="20577"/>
          <ac:spMkLst>
            <pc:docMk/>
            <pc:sldMk cId="1166345112" sldId="1420"/>
            <ac:spMk id="28" creationId="{95826F2C-B365-4D64-8F14-4ECAFD16BC65}"/>
          </ac:spMkLst>
        </pc:spChg>
        <pc:spChg chg="add mod">
          <ac:chgData name="Lemmen, Chrit" userId="8e6f57ba-964e-4b99-9644-8d122361a1fa" providerId="ADAL" clId="{7A5D9AF9-B826-4880-A23F-901C7AF4E507}" dt="2021-09-09T10:21:41.152" v="1845" actId="20577"/>
          <ac:spMkLst>
            <pc:docMk/>
            <pc:sldMk cId="1166345112" sldId="1420"/>
            <ac:spMk id="29" creationId="{25861E5A-4203-4838-B7CA-5EBFE4693B63}"/>
          </ac:spMkLst>
        </pc:spChg>
        <pc:spChg chg="add mod">
          <ac:chgData name="Lemmen, Chrit" userId="8e6f57ba-964e-4b99-9644-8d122361a1fa" providerId="ADAL" clId="{7A5D9AF9-B826-4880-A23F-901C7AF4E507}" dt="2021-09-09T10:21:46.846" v="1849" actId="20577"/>
          <ac:spMkLst>
            <pc:docMk/>
            <pc:sldMk cId="1166345112" sldId="1420"/>
            <ac:spMk id="30" creationId="{4EDCA8C5-556D-41E3-B024-92E815A0348B}"/>
          </ac:spMkLst>
        </pc:spChg>
        <pc:spChg chg="add mod">
          <ac:chgData name="Lemmen, Chrit" userId="8e6f57ba-964e-4b99-9644-8d122361a1fa" providerId="ADAL" clId="{7A5D9AF9-B826-4880-A23F-901C7AF4E507}" dt="2021-09-09T10:21:17.164" v="1827" actId="20577"/>
          <ac:spMkLst>
            <pc:docMk/>
            <pc:sldMk cId="1166345112" sldId="1420"/>
            <ac:spMk id="31" creationId="{0CB27318-4E6A-4A17-B1F8-71F80B295D26}"/>
          </ac:spMkLst>
        </pc:spChg>
        <pc:spChg chg="add mod">
          <ac:chgData name="Lemmen, Chrit" userId="8e6f57ba-964e-4b99-9644-8d122361a1fa" providerId="ADAL" clId="{7A5D9AF9-B826-4880-A23F-901C7AF4E507}" dt="2021-09-09T10:21:13.171" v="1823" actId="20577"/>
          <ac:spMkLst>
            <pc:docMk/>
            <pc:sldMk cId="1166345112" sldId="1420"/>
            <ac:spMk id="32" creationId="{686030AA-461B-43F5-A995-DB3E7331B21F}"/>
          </ac:spMkLst>
        </pc:spChg>
        <pc:spChg chg="add mod">
          <ac:chgData name="Lemmen, Chrit" userId="8e6f57ba-964e-4b99-9644-8d122361a1fa" providerId="ADAL" clId="{7A5D9AF9-B826-4880-A23F-901C7AF4E507}" dt="2021-09-09T10:21:08.078" v="1819" actId="20577"/>
          <ac:spMkLst>
            <pc:docMk/>
            <pc:sldMk cId="1166345112" sldId="1420"/>
            <ac:spMk id="33" creationId="{9544AF81-6A39-4CE9-93DD-6F0F235B2FCA}"/>
          </ac:spMkLst>
        </pc:spChg>
        <pc:picChg chg="add mod">
          <ac:chgData name="Lemmen, Chrit" userId="8e6f57ba-964e-4b99-9644-8d122361a1fa" providerId="ADAL" clId="{7A5D9AF9-B826-4880-A23F-901C7AF4E507}" dt="2021-09-09T10:26:34.399" v="2010" actId="1076"/>
          <ac:picMkLst>
            <pc:docMk/>
            <pc:sldMk cId="1166345112" sldId="1420"/>
            <ac:picMk id="67" creationId="{353ED91E-25C4-4262-A75B-8E24177E79A5}"/>
          </ac:picMkLst>
        </pc:picChg>
        <pc:cxnChg chg="add mod">
          <ac:chgData name="Lemmen, Chrit" userId="8e6f57ba-964e-4b99-9644-8d122361a1fa" providerId="ADAL" clId="{7A5D9AF9-B826-4880-A23F-901C7AF4E507}" dt="2021-09-09T10:25:45.405" v="2007" actId="1035"/>
          <ac:cxnSpMkLst>
            <pc:docMk/>
            <pc:sldMk cId="1166345112" sldId="1420"/>
            <ac:cxnSpMk id="5" creationId="{9FB7F8C8-D28D-4BD9-AAF5-A182190E4514}"/>
          </ac:cxnSpMkLst>
        </pc:cxnChg>
        <pc:cxnChg chg="add mod">
          <ac:chgData name="Lemmen, Chrit" userId="8e6f57ba-964e-4b99-9644-8d122361a1fa" providerId="ADAL" clId="{7A5D9AF9-B826-4880-A23F-901C7AF4E507}" dt="2021-09-09T10:14:00.103" v="1615" actId="1035"/>
          <ac:cxnSpMkLst>
            <pc:docMk/>
            <pc:sldMk cId="1166345112" sldId="1420"/>
            <ac:cxnSpMk id="6" creationId="{70A9E967-8DC9-4131-83B0-316468DF575D}"/>
          </ac:cxnSpMkLst>
        </pc:cxnChg>
        <pc:cxnChg chg="add mod">
          <ac:chgData name="Lemmen, Chrit" userId="8e6f57ba-964e-4b99-9644-8d122361a1fa" providerId="ADAL" clId="{7A5D9AF9-B826-4880-A23F-901C7AF4E507}" dt="2021-09-09T10:25:45.405" v="2007" actId="1035"/>
          <ac:cxnSpMkLst>
            <pc:docMk/>
            <pc:sldMk cId="1166345112" sldId="1420"/>
            <ac:cxnSpMk id="7" creationId="{A952147E-A2D7-42C3-B1F6-ABFC773587AE}"/>
          </ac:cxnSpMkLst>
        </pc:cxnChg>
        <pc:cxnChg chg="add mod">
          <ac:chgData name="Lemmen, Chrit" userId="8e6f57ba-964e-4b99-9644-8d122361a1fa" providerId="ADAL" clId="{7A5D9AF9-B826-4880-A23F-901C7AF4E507}" dt="2021-09-09T10:14:16.229" v="1660" actId="1036"/>
          <ac:cxnSpMkLst>
            <pc:docMk/>
            <pc:sldMk cId="1166345112" sldId="1420"/>
            <ac:cxnSpMk id="11" creationId="{E7665006-9FE1-42B4-9CC7-62928E6F9BBD}"/>
          </ac:cxnSpMkLst>
        </pc:cxnChg>
        <pc:cxnChg chg="add mod">
          <ac:chgData name="Lemmen, Chrit" userId="8e6f57ba-964e-4b99-9644-8d122361a1fa" providerId="ADAL" clId="{7A5D9AF9-B826-4880-A23F-901C7AF4E507}" dt="2021-09-09T10:25:45.405" v="2007" actId="1035"/>
          <ac:cxnSpMkLst>
            <pc:docMk/>
            <pc:sldMk cId="1166345112" sldId="1420"/>
            <ac:cxnSpMk id="12" creationId="{A89B1C44-87C5-4AEE-885A-58925A29D0B3}"/>
          </ac:cxnSpMkLst>
        </pc:cxnChg>
        <pc:cxnChg chg="add mod">
          <ac:chgData name="Lemmen, Chrit" userId="8e6f57ba-964e-4b99-9644-8d122361a1fa" providerId="ADAL" clId="{7A5D9AF9-B826-4880-A23F-901C7AF4E507}" dt="2021-09-09T10:13:41.905" v="1572" actId="1035"/>
          <ac:cxnSpMkLst>
            <pc:docMk/>
            <pc:sldMk cId="1166345112" sldId="1420"/>
            <ac:cxnSpMk id="15" creationId="{60F66CE5-B3CF-4E8D-97FF-4B6D8147F98B}"/>
          </ac:cxnSpMkLst>
        </pc:cxnChg>
        <pc:cxnChg chg="add mod">
          <ac:chgData name="Lemmen, Chrit" userId="8e6f57ba-964e-4b99-9644-8d122361a1fa" providerId="ADAL" clId="{7A5D9AF9-B826-4880-A23F-901C7AF4E507}" dt="2021-09-09T10:25:45.405" v="2007" actId="1035"/>
          <ac:cxnSpMkLst>
            <pc:docMk/>
            <pc:sldMk cId="1166345112" sldId="1420"/>
            <ac:cxnSpMk id="16" creationId="{037DE156-A3AD-4B9F-BAA0-9C3B77DDCEED}"/>
          </ac:cxnSpMkLst>
        </pc:cxnChg>
        <pc:cxnChg chg="add mod">
          <ac:chgData name="Lemmen, Chrit" userId="8e6f57ba-964e-4b99-9644-8d122361a1fa" providerId="ADAL" clId="{7A5D9AF9-B826-4880-A23F-901C7AF4E507}" dt="2021-09-09T10:22:26.573" v="1864" actId="14100"/>
          <ac:cxnSpMkLst>
            <pc:docMk/>
            <pc:sldMk cId="1166345112" sldId="1420"/>
            <ac:cxnSpMk id="22" creationId="{B25F3C8E-216D-42A5-986E-DE1DBF4F19DA}"/>
          </ac:cxnSpMkLst>
        </pc:cxnChg>
        <pc:cxnChg chg="add mod">
          <ac:chgData name="Lemmen, Chrit" userId="8e6f57ba-964e-4b99-9644-8d122361a1fa" providerId="ADAL" clId="{7A5D9AF9-B826-4880-A23F-901C7AF4E507}" dt="2021-09-09T10:16:00.325" v="1772" actId="1036"/>
          <ac:cxnSpMkLst>
            <pc:docMk/>
            <pc:sldMk cId="1166345112" sldId="1420"/>
            <ac:cxnSpMk id="25" creationId="{6A1BDE0D-1388-4344-93ED-CEFD00CFA838}"/>
          </ac:cxnSpMkLst>
        </pc:cxnChg>
        <pc:cxnChg chg="add mod">
          <ac:chgData name="Lemmen, Chrit" userId="8e6f57ba-964e-4b99-9644-8d122361a1fa" providerId="ADAL" clId="{7A5D9AF9-B826-4880-A23F-901C7AF4E507}" dt="2021-09-09T10:16:00.325" v="1772" actId="1036"/>
          <ac:cxnSpMkLst>
            <pc:docMk/>
            <pc:sldMk cId="1166345112" sldId="1420"/>
            <ac:cxnSpMk id="26" creationId="{7A8E1451-0162-4D72-9822-3688755B91EF}"/>
          </ac:cxnSpMkLst>
        </pc:cxnChg>
        <pc:cxnChg chg="add mod">
          <ac:chgData name="Lemmen, Chrit" userId="8e6f57ba-964e-4b99-9644-8d122361a1fa" providerId="ADAL" clId="{7A5D9AF9-B826-4880-A23F-901C7AF4E507}" dt="2021-09-09T10:22:32.880" v="1866" actId="14100"/>
          <ac:cxnSpMkLst>
            <pc:docMk/>
            <pc:sldMk cId="1166345112" sldId="1420"/>
            <ac:cxnSpMk id="38" creationId="{3EA0CD85-2B03-4561-BF3A-6C0E7BD50781}"/>
          </ac:cxnSpMkLst>
        </pc:cxnChg>
        <pc:cxnChg chg="add mod">
          <ac:chgData name="Lemmen, Chrit" userId="8e6f57ba-964e-4b99-9644-8d122361a1fa" providerId="ADAL" clId="{7A5D9AF9-B826-4880-A23F-901C7AF4E507}" dt="2021-09-09T10:22:38.907" v="1868" actId="14100"/>
          <ac:cxnSpMkLst>
            <pc:docMk/>
            <pc:sldMk cId="1166345112" sldId="1420"/>
            <ac:cxnSpMk id="39" creationId="{3389C88E-9B66-491F-BEE3-0F8A7E0489C5}"/>
          </ac:cxnSpMkLst>
        </pc:cxnChg>
        <pc:cxnChg chg="add mod">
          <ac:chgData name="Lemmen, Chrit" userId="8e6f57ba-964e-4b99-9644-8d122361a1fa" providerId="ADAL" clId="{7A5D9AF9-B826-4880-A23F-901C7AF4E507}" dt="2021-09-09T10:22:45.107" v="1870" actId="14100"/>
          <ac:cxnSpMkLst>
            <pc:docMk/>
            <pc:sldMk cId="1166345112" sldId="1420"/>
            <ac:cxnSpMk id="40" creationId="{94592344-1BBB-4CE5-AD61-CCB6218C30F8}"/>
          </ac:cxnSpMkLst>
        </pc:cxnChg>
        <pc:cxnChg chg="add mod">
          <ac:chgData name="Lemmen, Chrit" userId="8e6f57ba-964e-4b99-9644-8d122361a1fa" providerId="ADAL" clId="{7A5D9AF9-B826-4880-A23F-901C7AF4E507}" dt="2021-09-09T10:22:51.661" v="1872" actId="14100"/>
          <ac:cxnSpMkLst>
            <pc:docMk/>
            <pc:sldMk cId="1166345112" sldId="1420"/>
            <ac:cxnSpMk id="41" creationId="{BF291905-A813-4207-9E5C-89EA9A0638A9}"/>
          </ac:cxnSpMkLst>
        </pc:cxnChg>
        <pc:cxnChg chg="add del mod">
          <ac:chgData name="Lemmen, Chrit" userId="8e6f57ba-964e-4b99-9644-8d122361a1fa" providerId="ADAL" clId="{7A5D9AF9-B826-4880-A23F-901C7AF4E507}" dt="2021-09-09T10:22:59.274" v="1873" actId="478"/>
          <ac:cxnSpMkLst>
            <pc:docMk/>
            <pc:sldMk cId="1166345112" sldId="1420"/>
            <ac:cxnSpMk id="42" creationId="{C11AEB22-C864-4930-B838-06E120223A5D}"/>
          </ac:cxnSpMkLst>
        </pc:cxnChg>
        <pc:cxnChg chg="add mod">
          <ac:chgData name="Lemmen, Chrit" userId="8e6f57ba-964e-4b99-9644-8d122361a1fa" providerId="ADAL" clId="{7A5D9AF9-B826-4880-A23F-901C7AF4E507}" dt="2021-09-09T10:22:20.904" v="1863" actId="14100"/>
          <ac:cxnSpMkLst>
            <pc:docMk/>
            <pc:sldMk cId="1166345112" sldId="1420"/>
            <ac:cxnSpMk id="43" creationId="{290B008C-2ACC-4227-BF19-3F6DC623AFD1}"/>
          </ac:cxnSpMkLst>
        </pc:cxnChg>
        <pc:cxnChg chg="add mod">
          <ac:chgData name="Lemmen, Chrit" userId="8e6f57ba-964e-4b99-9644-8d122361a1fa" providerId="ADAL" clId="{7A5D9AF9-B826-4880-A23F-901C7AF4E507}" dt="2021-09-09T10:22:13.025" v="1861" actId="14100"/>
          <ac:cxnSpMkLst>
            <pc:docMk/>
            <pc:sldMk cId="1166345112" sldId="1420"/>
            <ac:cxnSpMk id="44" creationId="{D5F7CC64-F3AE-4A80-8FAA-D8439C5400E4}"/>
          </ac:cxnSpMkLst>
        </pc:cxnChg>
        <pc:cxnChg chg="add mod">
          <ac:chgData name="Lemmen, Chrit" userId="8e6f57ba-964e-4b99-9644-8d122361a1fa" providerId="ADAL" clId="{7A5D9AF9-B826-4880-A23F-901C7AF4E507}" dt="2021-09-09T10:22:04.221" v="1859" actId="14100"/>
          <ac:cxnSpMkLst>
            <pc:docMk/>
            <pc:sldMk cId="1166345112" sldId="1420"/>
            <ac:cxnSpMk id="45" creationId="{7956B955-2458-4FD5-BDB1-524DD89FA437}"/>
          </ac:cxnSpMkLst>
        </pc:cxnChg>
      </pc:sldChg>
      <pc:sldChg chg="addSp delSp modSp new mod ord">
        <pc:chgData name="Lemmen, Chrit" userId="8e6f57ba-964e-4b99-9644-8d122361a1fa" providerId="ADAL" clId="{7A5D9AF9-B826-4880-A23F-901C7AF4E507}" dt="2021-09-09T15:37:35.747" v="3867"/>
        <pc:sldMkLst>
          <pc:docMk/>
          <pc:sldMk cId="3591095388" sldId="1421"/>
        </pc:sldMkLst>
        <pc:spChg chg="mod">
          <ac:chgData name="Lemmen, Chrit" userId="8e6f57ba-964e-4b99-9644-8d122361a1fa" providerId="ADAL" clId="{7A5D9AF9-B826-4880-A23F-901C7AF4E507}" dt="2021-09-09T15:37:13.584" v="3863" actId="20577"/>
          <ac:spMkLst>
            <pc:docMk/>
            <pc:sldMk cId="3591095388" sldId="1421"/>
            <ac:spMk id="2" creationId="{02981758-46C9-4FDA-B887-110CE12F7EAD}"/>
          </ac:spMkLst>
        </pc:spChg>
        <pc:spChg chg="add del mod">
          <ac:chgData name="Lemmen, Chrit" userId="8e6f57ba-964e-4b99-9644-8d122361a1fa" providerId="ADAL" clId="{7A5D9AF9-B826-4880-A23F-901C7AF4E507}" dt="2021-09-09T15:16:58.890" v="3013" actId="478"/>
          <ac:spMkLst>
            <pc:docMk/>
            <pc:sldMk cId="3591095388" sldId="1421"/>
            <ac:spMk id="5" creationId="{80C06866-7535-4B5B-ABAB-9F1568E4D6B9}"/>
          </ac:spMkLst>
        </pc:spChg>
        <pc:spChg chg="add del mod">
          <ac:chgData name="Lemmen, Chrit" userId="8e6f57ba-964e-4b99-9644-8d122361a1fa" providerId="ADAL" clId="{7A5D9AF9-B826-4880-A23F-901C7AF4E507}" dt="2021-09-09T15:16:45.542" v="3000" actId="478"/>
          <ac:spMkLst>
            <pc:docMk/>
            <pc:sldMk cId="3591095388" sldId="1421"/>
            <ac:spMk id="6" creationId="{3D6B63D6-2CF1-446A-993E-DA168FC31467}"/>
          </ac:spMkLst>
        </pc:spChg>
        <pc:spChg chg="add mod">
          <ac:chgData name="Lemmen, Chrit" userId="8e6f57ba-964e-4b99-9644-8d122361a1fa" providerId="ADAL" clId="{7A5D9AF9-B826-4880-A23F-901C7AF4E507}" dt="2021-09-09T15:19:15.665" v="3108" actId="20577"/>
          <ac:spMkLst>
            <pc:docMk/>
            <pc:sldMk cId="3591095388" sldId="1421"/>
            <ac:spMk id="7" creationId="{8BA0CB58-F3A0-4968-BD87-7ADA71B4CF38}"/>
          </ac:spMkLst>
        </pc:spChg>
        <pc:spChg chg="add del mod">
          <ac:chgData name="Lemmen, Chrit" userId="8e6f57ba-964e-4b99-9644-8d122361a1fa" providerId="ADAL" clId="{7A5D9AF9-B826-4880-A23F-901C7AF4E507}" dt="2021-09-09T15:17:17.614" v="3072" actId="478"/>
          <ac:spMkLst>
            <pc:docMk/>
            <pc:sldMk cId="3591095388" sldId="1421"/>
            <ac:spMk id="8" creationId="{9937E03F-D644-49EA-B6E8-0D43CACDEA7A}"/>
          </ac:spMkLst>
        </pc:spChg>
        <pc:spChg chg="add del mod">
          <ac:chgData name="Lemmen, Chrit" userId="8e6f57ba-964e-4b99-9644-8d122361a1fa" providerId="ADAL" clId="{7A5D9AF9-B826-4880-A23F-901C7AF4E507}" dt="2021-09-09T15:16:48.392" v="3003" actId="478"/>
          <ac:spMkLst>
            <pc:docMk/>
            <pc:sldMk cId="3591095388" sldId="1421"/>
            <ac:spMk id="9" creationId="{D83FF9A6-FF54-49AE-9FB3-5D438FEADC35}"/>
          </ac:spMkLst>
        </pc:spChg>
        <pc:spChg chg="add del mod">
          <ac:chgData name="Lemmen, Chrit" userId="8e6f57ba-964e-4b99-9644-8d122361a1fa" providerId="ADAL" clId="{7A5D9AF9-B826-4880-A23F-901C7AF4E507}" dt="2021-09-09T15:17:16.208" v="3071" actId="478"/>
          <ac:spMkLst>
            <pc:docMk/>
            <pc:sldMk cId="3591095388" sldId="1421"/>
            <ac:spMk id="10" creationId="{754C4733-718B-49CB-BD5D-9AF6D3A5C7BF}"/>
          </ac:spMkLst>
        </pc:spChg>
        <pc:spChg chg="add del mod">
          <ac:chgData name="Lemmen, Chrit" userId="8e6f57ba-964e-4b99-9644-8d122361a1fa" providerId="ADAL" clId="{7A5D9AF9-B826-4880-A23F-901C7AF4E507}" dt="2021-09-09T15:16:33.158" v="2986" actId="478"/>
          <ac:spMkLst>
            <pc:docMk/>
            <pc:sldMk cId="3591095388" sldId="1421"/>
            <ac:spMk id="11" creationId="{02DAFBB8-481A-4F7E-B201-7B6D89E27B1F}"/>
          </ac:spMkLst>
        </pc:spChg>
        <pc:spChg chg="add del mod">
          <ac:chgData name="Lemmen, Chrit" userId="8e6f57ba-964e-4b99-9644-8d122361a1fa" providerId="ADAL" clId="{7A5D9AF9-B826-4880-A23F-901C7AF4E507}" dt="2021-09-09T15:16:53.681" v="3008" actId="478"/>
          <ac:spMkLst>
            <pc:docMk/>
            <pc:sldMk cId="3591095388" sldId="1421"/>
            <ac:spMk id="12" creationId="{A05E3D6E-5DFA-4DA1-82D8-6111EF4A9AB4}"/>
          </ac:spMkLst>
        </pc:spChg>
        <pc:spChg chg="add del mod">
          <ac:chgData name="Lemmen, Chrit" userId="8e6f57ba-964e-4b99-9644-8d122361a1fa" providerId="ADAL" clId="{7A5D9AF9-B826-4880-A23F-901C7AF4E507}" dt="2021-09-09T15:16:52.912" v="3007" actId="478"/>
          <ac:spMkLst>
            <pc:docMk/>
            <pc:sldMk cId="3591095388" sldId="1421"/>
            <ac:spMk id="13" creationId="{F4964368-E673-42E7-A37B-FEE19721A3FE}"/>
          </ac:spMkLst>
        </pc:spChg>
        <pc:spChg chg="add del mod">
          <ac:chgData name="Lemmen, Chrit" userId="8e6f57ba-964e-4b99-9644-8d122361a1fa" providerId="ADAL" clId="{7A5D9AF9-B826-4880-A23F-901C7AF4E507}" dt="2021-09-09T15:17:14.155" v="3068" actId="478"/>
          <ac:spMkLst>
            <pc:docMk/>
            <pc:sldMk cId="3591095388" sldId="1421"/>
            <ac:spMk id="14" creationId="{46C7C553-A6F5-49A3-BA2B-11CA2E9331A8}"/>
          </ac:spMkLst>
        </pc:spChg>
        <pc:spChg chg="add del mod">
          <ac:chgData name="Lemmen, Chrit" userId="8e6f57ba-964e-4b99-9644-8d122361a1fa" providerId="ADAL" clId="{7A5D9AF9-B826-4880-A23F-901C7AF4E507}" dt="2021-09-09T15:17:15.130" v="3070" actId="478"/>
          <ac:spMkLst>
            <pc:docMk/>
            <pc:sldMk cId="3591095388" sldId="1421"/>
            <ac:spMk id="15" creationId="{77F61AFD-428B-49D8-A309-5648F9B670CA}"/>
          </ac:spMkLst>
        </pc:spChg>
        <pc:spChg chg="add del mod">
          <ac:chgData name="Lemmen, Chrit" userId="8e6f57ba-964e-4b99-9644-8d122361a1fa" providerId="ADAL" clId="{7A5D9AF9-B826-4880-A23F-901C7AF4E507}" dt="2021-09-09T15:16:54.592" v="3010" actId="478"/>
          <ac:spMkLst>
            <pc:docMk/>
            <pc:sldMk cId="3591095388" sldId="1421"/>
            <ac:spMk id="16" creationId="{2B9FDD86-9ABA-4BCE-8353-78D4A9D044FC}"/>
          </ac:spMkLst>
        </pc:spChg>
        <pc:spChg chg="add del mod">
          <ac:chgData name="Lemmen, Chrit" userId="8e6f57ba-964e-4b99-9644-8d122361a1fa" providerId="ADAL" clId="{7A5D9AF9-B826-4880-A23F-901C7AF4E507}" dt="2021-09-09T15:16:44.854" v="2999" actId="478"/>
          <ac:spMkLst>
            <pc:docMk/>
            <pc:sldMk cId="3591095388" sldId="1421"/>
            <ac:spMk id="17" creationId="{34F1A204-1A06-44FA-B4BA-55CDE39953C3}"/>
          </ac:spMkLst>
        </pc:spChg>
        <pc:spChg chg="add del mod">
          <ac:chgData name="Lemmen, Chrit" userId="8e6f57ba-964e-4b99-9644-8d122361a1fa" providerId="ADAL" clId="{7A5D9AF9-B826-4880-A23F-901C7AF4E507}" dt="2021-09-09T15:16:44.119" v="2998" actId="478"/>
          <ac:spMkLst>
            <pc:docMk/>
            <pc:sldMk cId="3591095388" sldId="1421"/>
            <ac:spMk id="18" creationId="{73C138A9-6808-454A-A579-A27B73EE492C}"/>
          </ac:spMkLst>
        </pc:spChg>
        <pc:spChg chg="add del mod">
          <ac:chgData name="Lemmen, Chrit" userId="8e6f57ba-964e-4b99-9644-8d122361a1fa" providerId="ADAL" clId="{7A5D9AF9-B826-4880-A23F-901C7AF4E507}" dt="2021-09-09T15:16:41.590" v="2993" actId="478"/>
          <ac:spMkLst>
            <pc:docMk/>
            <pc:sldMk cId="3591095388" sldId="1421"/>
            <ac:spMk id="19" creationId="{6F55053B-2ED5-43AF-9170-588DFC295FC1}"/>
          </ac:spMkLst>
        </pc:spChg>
        <pc:spChg chg="add del mod">
          <ac:chgData name="Lemmen, Chrit" userId="8e6f57ba-964e-4b99-9644-8d122361a1fa" providerId="ADAL" clId="{7A5D9AF9-B826-4880-A23F-901C7AF4E507}" dt="2021-09-09T15:16:42.623" v="2994" actId="478"/>
          <ac:spMkLst>
            <pc:docMk/>
            <pc:sldMk cId="3591095388" sldId="1421"/>
            <ac:spMk id="20" creationId="{1A0D3D20-886B-4B21-B2B2-ED72B72AE2B0}"/>
          </ac:spMkLst>
        </pc:spChg>
        <pc:spChg chg="add del mod">
          <ac:chgData name="Lemmen, Chrit" userId="8e6f57ba-964e-4b99-9644-8d122361a1fa" providerId="ADAL" clId="{7A5D9AF9-B826-4880-A23F-901C7AF4E507}" dt="2021-09-09T15:16:55.432" v="3012" actId="478"/>
          <ac:spMkLst>
            <pc:docMk/>
            <pc:sldMk cId="3591095388" sldId="1421"/>
            <ac:spMk id="21" creationId="{6D63492A-CB13-4E38-ADCB-E004EFF2E241}"/>
          </ac:spMkLst>
        </pc:spChg>
        <pc:spChg chg="add del mod">
          <ac:chgData name="Lemmen, Chrit" userId="8e6f57ba-964e-4b99-9644-8d122361a1fa" providerId="ADAL" clId="{7A5D9AF9-B826-4880-A23F-901C7AF4E507}" dt="2021-09-09T15:16:49.544" v="3004" actId="478"/>
          <ac:spMkLst>
            <pc:docMk/>
            <pc:sldMk cId="3591095388" sldId="1421"/>
            <ac:spMk id="22" creationId="{1CDBDC89-80BC-4843-884A-DDCF2C99AA44}"/>
          </ac:spMkLst>
        </pc:spChg>
        <pc:spChg chg="add del mod">
          <ac:chgData name="Lemmen, Chrit" userId="8e6f57ba-964e-4b99-9644-8d122361a1fa" providerId="ADAL" clId="{7A5D9AF9-B826-4880-A23F-901C7AF4E507}" dt="2021-09-09T15:16:34.646" v="2988" actId="478"/>
          <ac:spMkLst>
            <pc:docMk/>
            <pc:sldMk cId="3591095388" sldId="1421"/>
            <ac:spMk id="23" creationId="{C2E1EC4C-3B22-417C-812B-15C09DF0D7AE}"/>
          </ac:spMkLst>
        </pc:spChg>
        <pc:spChg chg="add del mod">
          <ac:chgData name="Lemmen, Chrit" userId="8e6f57ba-964e-4b99-9644-8d122361a1fa" providerId="ADAL" clId="{7A5D9AF9-B826-4880-A23F-901C7AF4E507}" dt="2021-09-09T15:16:43.208" v="2996" actId="478"/>
          <ac:spMkLst>
            <pc:docMk/>
            <pc:sldMk cId="3591095388" sldId="1421"/>
            <ac:spMk id="24" creationId="{A874EAC4-31CD-4944-A39F-6DB93E63DFED}"/>
          </ac:spMkLst>
        </pc:spChg>
        <pc:spChg chg="add del mod">
          <ac:chgData name="Lemmen, Chrit" userId="8e6f57ba-964e-4b99-9644-8d122361a1fa" providerId="ADAL" clId="{7A5D9AF9-B826-4880-A23F-901C7AF4E507}" dt="2021-09-09T15:16:51.267" v="3006" actId="478"/>
          <ac:spMkLst>
            <pc:docMk/>
            <pc:sldMk cId="3591095388" sldId="1421"/>
            <ac:spMk id="25" creationId="{C860C245-1CA4-47D3-BE65-6D4F87CEF426}"/>
          </ac:spMkLst>
        </pc:spChg>
        <pc:spChg chg="add del mod">
          <ac:chgData name="Lemmen, Chrit" userId="8e6f57ba-964e-4b99-9644-8d122361a1fa" providerId="ADAL" clId="{7A5D9AF9-B826-4880-A23F-901C7AF4E507}" dt="2021-09-09T15:16:33.944" v="2987" actId="478"/>
          <ac:spMkLst>
            <pc:docMk/>
            <pc:sldMk cId="3591095388" sldId="1421"/>
            <ac:spMk id="26" creationId="{0C5C0082-9865-449D-B6DA-5C8FE23F93FE}"/>
          </ac:spMkLst>
        </pc:spChg>
        <pc:spChg chg="add del mod">
          <ac:chgData name="Lemmen, Chrit" userId="8e6f57ba-964e-4b99-9644-8d122361a1fa" providerId="ADAL" clId="{7A5D9AF9-B826-4880-A23F-901C7AF4E507}" dt="2021-09-09T15:16:47.543" v="3002" actId="478"/>
          <ac:spMkLst>
            <pc:docMk/>
            <pc:sldMk cId="3591095388" sldId="1421"/>
            <ac:spMk id="27" creationId="{829A735C-F45A-43B1-955D-B6204136B1A8}"/>
          </ac:spMkLst>
        </pc:spChg>
        <pc:spChg chg="add del mod">
          <ac:chgData name="Lemmen, Chrit" userId="8e6f57ba-964e-4b99-9644-8d122361a1fa" providerId="ADAL" clId="{7A5D9AF9-B826-4880-A23F-901C7AF4E507}" dt="2021-09-09T15:16:46.478" v="3001" actId="478"/>
          <ac:spMkLst>
            <pc:docMk/>
            <pc:sldMk cId="3591095388" sldId="1421"/>
            <ac:spMk id="28" creationId="{55E9C497-3E02-45EE-89DE-778A27665E22}"/>
          </ac:spMkLst>
        </pc:spChg>
        <pc:spChg chg="add del mod">
          <ac:chgData name="Lemmen, Chrit" userId="8e6f57ba-964e-4b99-9644-8d122361a1fa" providerId="ADAL" clId="{7A5D9AF9-B826-4880-A23F-901C7AF4E507}" dt="2021-09-09T10:32:25.380" v="2139"/>
          <ac:spMkLst>
            <pc:docMk/>
            <pc:sldMk cId="3591095388" sldId="1421"/>
            <ac:spMk id="29" creationId="{23018DC9-D8AA-4417-A282-020B8350D110}"/>
          </ac:spMkLst>
        </pc:spChg>
        <pc:spChg chg="add del mod">
          <ac:chgData name="Lemmen, Chrit" userId="8e6f57ba-964e-4b99-9644-8d122361a1fa" providerId="ADAL" clId="{7A5D9AF9-B826-4880-A23F-901C7AF4E507}" dt="2021-09-09T15:16:40.522" v="2992" actId="478"/>
          <ac:spMkLst>
            <pc:docMk/>
            <pc:sldMk cId="3591095388" sldId="1421"/>
            <ac:spMk id="30" creationId="{C06A835F-5892-4F02-A266-76CDD5DB4DEE}"/>
          </ac:spMkLst>
        </pc:spChg>
        <pc:spChg chg="add mod">
          <ac:chgData name="Lemmen, Chrit" userId="8e6f57ba-964e-4b99-9644-8d122361a1fa" providerId="ADAL" clId="{7A5D9AF9-B826-4880-A23F-901C7AF4E507}" dt="2021-09-09T15:25:12.529" v="3322" actId="1076"/>
          <ac:spMkLst>
            <pc:docMk/>
            <pc:sldMk cId="3591095388" sldId="1421"/>
            <ac:spMk id="31" creationId="{8E6118DF-57EC-458E-8E3A-CB275F6DAC3A}"/>
          </ac:spMkLst>
        </pc:spChg>
        <pc:spChg chg="add del mod">
          <ac:chgData name="Lemmen, Chrit" userId="8e6f57ba-964e-4b99-9644-8d122361a1fa" providerId="ADAL" clId="{7A5D9AF9-B826-4880-A23F-901C7AF4E507}" dt="2021-09-09T15:28:08.417" v="3511" actId="478"/>
          <ac:spMkLst>
            <pc:docMk/>
            <pc:sldMk cId="3591095388" sldId="1421"/>
            <ac:spMk id="32" creationId="{D03B1746-2906-440B-A6D7-5C6931152603}"/>
          </ac:spMkLst>
        </pc:spChg>
        <pc:spChg chg="add del mod">
          <ac:chgData name="Lemmen, Chrit" userId="8e6f57ba-964e-4b99-9644-8d122361a1fa" providerId="ADAL" clId="{7A5D9AF9-B826-4880-A23F-901C7AF4E507}" dt="2021-09-09T15:19:03.841" v="3106" actId="478"/>
          <ac:spMkLst>
            <pc:docMk/>
            <pc:sldMk cId="3591095388" sldId="1421"/>
            <ac:spMk id="33" creationId="{DA66AB1D-273B-4420-878E-2E9394B9861A}"/>
          </ac:spMkLst>
        </pc:spChg>
        <pc:spChg chg="add mod">
          <ac:chgData name="Lemmen, Chrit" userId="8e6f57ba-964e-4b99-9644-8d122361a1fa" providerId="ADAL" clId="{7A5D9AF9-B826-4880-A23F-901C7AF4E507}" dt="2021-09-09T10:36:29.033" v="2188" actId="571"/>
          <ac:spMkLst>
            <pc:docMk/>
            <pc:sldMk cId="3591095388" sldId="1421"/>
            <ac:spMk id="33" creationId="{FCBEF0C0-3AC1-4379-9C5B-BEF983372067}"/>
          </ac:spMkLst>
        </pc:spChg>
        <pc:spChg chg="add mod">
          <ac:chgData name="Lemmen, Chrit" userId="8e6f57ba-964e-4b99-9644-8d122361a1fa" providerId="ADAL" clId="{7A5D9AF9-B826-4880-A23F-901C7AF4E507}" dt="2021-09-09T10:36:29.033" v="2188" actId="571"/>
          <ac:spMkLst>
            <pc:docMk/>
            <pc:sldMk cId="3591095388" sldId="1421"/>
            <ac:spMk id="34" creationId="{8D08B4E1-D982-4C8C-8019-E49DA325C997}"/>
          </ac:spMkLst>
        </pc:spChg>
        <pc:spChg chg="add del mod">
          <ac:chgData name="Lemmen, Chrit" userId="8e6f57ba-964e-4b99-9644-8d122361a1fa" providerId="ADAL" clId="{7A5D9AF9-B826-4880-A23F-901C7AF4E507}" dt="2021-09-09T15:19:03.030" v="3105" actId="478"/>
          <ac:spMkLst>
            <pc:docMk/>
            <pc:sldMk cId="3591095388" sldId="1421"/>
            <ac:spMk id="34" creationId="{9B30B298-B6D9-4821-86FD-C336AA9EEE68}"/>
          </ac:spMkLst>
        </pc:spChg>
        <pc:spChg chg="add del mod">
          <ac:chgData name="Lemmen, Chrit" userId="8e6f57ba-964e-4b99-9644-8d122361a1fa" providerId="ADAL" clId="{7A5D9AF9-B826-4880-A23F-901C7AF4E507}" dt="2021-09-09T15:19:02.166" v="3104" actId="478"/>
          <ac:spMkLst>
            <pc:docMk/>
            <pc:sldMk cId="3591095388" sldId="1421"/>
            <ac:spMk id="35" creationId="{5E7B41ED-9D0A-4381-96BA-8637356EAE32}"/>
          </ac:spMkLst>
        </pc:spChg>
        <pc:spChg chg="add mod">
          <ac:chgData name="Lemmen, Chrit" userId="8e6f57ba-964e-4b99-9644-8d122361a1fa" providerId="ADAL" clId="{7A5D9AF9-B826-4880-A23F-901C7AF4E507}" dt="2021-09-09T10:36:29.033" v="2188" actId="571"/>
          <ac:spMkLst>
            <pc:docMk/>
            <pc:sldMk cId="3591095388" sldId="1421"/>
            <ac:spMk id="35" creationId="{9DFC252B-A332-43C2-9F39-770AFFB1AC16}"/>
          </ac:spMkLst>
        </pc:spChg>
        <pc:spChg chg="add mod">
          <ac:chgData name="Lemmen, Chrit" userId="8e6f57ba-964e-4b99-9644-8d122361a1fa" providerId="ADAL" clId="{7A5D9AF9-B826-4880-A23F-901C7AF4E507}" dt="2021-09-09T15:19:16.755" v="3109" actId="20577"/>
          <ac:spMkLst>
            <pc:docMk/>
            <pc:sldMk cId="3591095388" sldId="1421"/>
            <ac:spMk id="36" creationId="{7BC83005-B266-49DE-80AE-123BE5CF8CC3}"/>
          </ac:spMkLst>
        </pc:spChg>
        <pc:spChg chg="add mod">
          <ac:chgData name="Lemmen, Chrit" userId="8e6f57ba-964e-4b99-9644-8d122361a1fa" providerId="ADAL" clId="{7A5D9AF9-B826-4880-A23F-901C7AF4E507}" dt="2021-09-09T10:36:29.033" v="2188" actId="571"/>
          <ac:spMkLst>
            <pc:docMk/>
            <pc:sldMk cId="3591095388" sldId="1421"/>
            <ac:spMk id="36" creationId="{97CD2FCA-DF07-46D3-AD25-2DEEDB5F0365}"/>
          </ac:spMkLst>
        </pc:spChg>
        <pc:spChg chg="add mod">
          <ac:chgData name="Lemmen, Chrit" userId="8e6f57ba-964e-4b99-9644-8d122361a1fa" providerId="ADAL" clId="{7A5D9AF9-B826-4880-A23F-901C7AF4E507}" dt="2021-09-09T15:19:19.036" v="3110" actId="20577"/>
          <ac:spMkLst>
            <pc:docMk/>
            <pc:sldMk cId="3591095388" sldId="1421"/>
            <ac:spMk id="37" creationId="{17EFB25A-2307-48BE-A19F-3CAF290CCEF9}"/>
          </ac:spMkLst>
        </pc:spChg>
        <pc:spChg chg="add del mod">
          <ac:chgData name="Lemmen, Chrit" userId="8e6f57ba-964e-4b99-9644-8d122361a1fa" providerId="ADAL" clId="{7A5D9AF9-B826-4880-A23F-901C7AF4E507}" dt="2021-09-09T10:55:01.195" v="2250" actId="478"/>
          <ac:spMkLst>
            <pc:docMk/>
            <pc:sldMk cId="3591095388" sldId="1421"/>
            <ac:spMk id="37" creationId="{2FA4386B-3B2D-491D-A2A3-894DB7DA805F}"/>
          </ac:spMkLst>
        </pc:spChg>
        <pc:spChg chg="add mod">
          <ac:chgData name="Lemmen, Chrit" userId="8e6f57ba-964e-4b99-9644-8d122361a1fa" providerId="ADAL" clId="{7A5D9AF9-B826-4880-A23F-901C7AF4E507}" dt="2021-09-09T15:19:22.058" v="3111" actId="20577"/>
          <ac:spMkLst>
            <pc:docMk/>
            <pc:sldMk cId="3591095388" sldId="1421"/>
            <ac:spMk id="38" creationId="{83F58D4C-0CF6-437A-8925-92F47F220F66}"/>
          </ac:spMkLst>
        </pc:spChg>
        <pc:spChg chg="add del mod">
          <ac:chgData name="Lemmen, Chrit" userId="8e6f57ba-964e-4b99-9644-8d122361a1fa" providerId="ADAL" clId="{7A5D9AF9-B826-4880-A23F-901C7AF4E507}" dt="2021-09-09T10:55:02.164" v="2251" actId="478"/>
          <ac:spMkLst>
            <pc:docMk/>
            <pc:sldMk cId="3591095388" sldId="1421"/>
            <ac:spMk id="38" creationId="{9DD209C8-EB4D-4BC1-B96B-9916CD04E3AA}"/>
          </ac:spMkLst>
        </pc:spChg>
        <pc:spChg chg="add del mod">
          <ac:chgData name="Lemmen, Chrit" userId="8e6f57ba-964e-4b99-9644-8d122361a1fa" providerId="ADAL" clId="{7A5D9AF9-B826-4880-A23F-901C7AF4E507}" dt="2021-09-09T10:54:59.540" v="2249" actId="478"/>
          <ac:spMkLst>
            <pc:docMk/>
            <pc:sldMk cId="3591095388" sldId="1421"/>
            <ac:spMk id="39" creationId="{0DB1DADE-EDB6-443F-8A64-C7EA33382A1C}"/>
          </ac:spMkLst>
        </pc:spChg>
        <pc:spChg chg="add mod">
          <ac:chgData name="Lemmen, Chrit" userId="8e6f57ba-964e-4b99-9644-8d122361a1fa" providerId="ADAL" clId="{7A5D9AF9-B826-4880-A23F-901C7AF4E507}" dt="2021-09-09T15:19:24.284" v="3112" actId="20577"/>
          <ac:spMkLst>
            <pc:docMk/>
            <pc:sldMk cId="3591095388" sldId="1421"/>
            <ac:spMk id="39" creationId="{D7A7B1DC-2268-4352-9A0A-6F99A74FDE4E}"/>
          </ac:spMkLst>
        </pc:spChg>
        <pc:spChg chg="add mod">
          <ac:chgData name="Lemmen, Chrit" userId="8e6f57ba-964e-4b99-9644-8d122361a1fa" providerId="ADAL" clId="{7A5D9AF9-B826-4880-A23F-901C7AF4E507}" dt="2021-09-09T15:19:29.465" v="3113" actId="20577"/>
          <ac:spMkLst>
            <pc:docMk/>
            <pc:sldMk cId="3591095388" sldId="1421"/>
            <ac:spMk id="40" creationId="{412A6C75-B31F-42C2-9E4F-592B7DC49FAE}"/>
          </ac:spMkLst>
        </pc:spChg>
        <pc:spChg chg="add mod">
          <ac:chgData name="Lemmen, Chrit" userId="8e6f57ba-964e-4b99-9644-8d122361a1fa" providerId="ADAL" clId="{7A5D9AF9-B826-4880-A23F-901C7AF4E507}" dt="2021-09-09T15:19:33.815" v="3115" actId="20577"/>
          <ac:spMkLst>
            <pc:docMk/>
            <pc:sldMk cId="3591095388" sldId="1421"/>
            <ac:spMk id="41" creationId="{1646CC9C-7C63-4D5B-BCA6-48D708579B47}"/>
          </ac:spMkLst>
        </pc:spChg>
        <pc:spChg chg="add mod">
          <ac:chgData name="Lemmen, Chrit" userId="8e6f57ba-964e-4b99-9644-8d122361a1fa" providerId="ADAL" clId="{7A5D9AF9-B826-4880-A23F-901C7AF4E507}" dt="2021-09-09T15:19:38.394" v="3117" actId="20577"/>
          <ac:spMkLst>
            <pc:docMk/>
            <pc:sldMk cId="3591095388" sldId="1421"/>
            <ac:spMk id="42" creationId="{16ABC8C9-FE9F-49D0-9DF4-4B0C6EFDC603}"/>
          </ac:spMkLst>
        </pc:spChg>
        <pc:spChg chg="add mod">
          <ac:chgData name="Lemmen, Chrit" userId="8e6f57ba-964e-4b99-9644-8d122361a1fa" providerId="ADAL" clId="{7A5D9AF9-B826-4880-A23F-901C7AF4E507}" dt="2021-09-09T15:19:42.050" v="3120" actId="20577"/>
          <ac:spMkLst>
            <pc:docMk/>
            <pc:sldMk cId="3591095388" sldId="1421"/>
            <ac:spMk id="43" creationId="{C2F707DD-FC5C-4760-8521-83B693442E2E}"/>
          </ac:spMkLst>
        </pc:spChg>
        <pc:spChg chg="add mod">
          <ac:chgData name="Lemmen, Chrit" userId="8e6f57ba-964e-4b99-9644-8d122361a1fa" providerId="ADAL" clId="{7A5D9AF9-B826-4880-A23F-901C7AF4E507}" dt="2021-09-09T15:20:22.284" v="3247" actId="1037"/>
          <ac:spMkLst>
            <pc:docMk/>
            <pc:sldMk cId="3591095388" sldId="1421"/>
            <ac:spMk id="44" creationId="{23FB053B-DFD6-4E2D-8FDC-6CC3E921E29B}"/>
          </ac:spMkLst>
        </pc:spChg>
        <pc:spChg chg="add mod">
          <ac:chgData name="Lemmen, Chrit" userId="8e6f57ba-964e-4b99-9644-8d122361a1fa" providerId="ADAL" clId="{7A5D9AF9-B826-4880-A23F-901C7AF4E507}" dt="2021-09-09T15:20:22.284" v="3247" actId="1037"/>
          <ac:spMkLst>
            <pc:docMk/>
            <pc:sldMk cId="3591095388" sldId="1421"/>
            <ac:spMk id="45" creationId="{556A3958-128F-4481-861D-C94922E6B5AC}"/>
          </ac:spMkLst>
        </pc:spChg>
        <pc:spChg chg="add mod">
          <ac:chgData name="Lemmen, Chrit" userId="8e6f57ba-964e-4b99-9644-8d122361a1fa" providerId="ADAL" clId="{7A5D9AF9-B826-4880-A23F-901C7AF4E507}" dt="2021-09-09T15:20:22.284" v="3247" actId="1037"/>
          <ac:spMkLst>
            <pc:docMk/>
            <pc:sldMk cId="3591095388" sldId="1421"/>
            <ac:spMk id="46" creationId="{6CF4320E-43CF-4C6C-BF24-5CE2866A279D}"/>
          </ac:spMkLst>
        </pc:spChg>
        <pc:spChg chg="add mod">
          <ac:chgData name="Lemmen, Chrit" userId="8e6f57ba-964e-4b99-9644-8d122361a1fa" providerId="ADAL" clId="{7A5D9AF9-B826-4880-A23F-901C7AF4E507}" dt="2021-09-09T15:20:22.284" v="3247" actId="1037"/>
          <ac:spMkLst>
            <pc:docMk/>
            <pc:sldMk cId="3591095388" sldId="1421"/>
            <ac:spMk id="47" creationId="{C0DC6793-A5E8-49F2-9F50-7661550BBAE3}"/>
          </ac:spMkLst>
        </pc:spChg>
        <pc:spChg chg="add mod">
          <ac:chgData name="Lemmen, Chrit" userId="8e6f57ba-964e-4b99-9644-8d122361a1fa" providerId="ADAL" clId="{7A5D9AF9-B826-4880-A23F-901C7AF4E507}" dt="2021-09-09T15:20:22.284" v="3247" actId="1037"/>
          <ac:spMkLst>
            <pc:docMk/>
            <pc:sldMk cId="3591095388" sldId="1421"/>
            <ac:spMk id="48" creationId="{DC1ECBAE-3005-4320-9B92-2B783FF7A9AE}"/>
          </ac:spMkLst>
        </pc:spChg>
        <pc:spChg chg="add mod">
          <ac:chgData name="Lemmen, Chrit" userId="8e6f57ba-964e-4b99-9644-8d122361a1fa" providerId="ADAL" clId="{7A5D9AF9-B826-4880-A23F-901C7AF4E507}" dt="2021-09-09T15:20:22.284" v="3247" actId="1037"/>
          <ac:spMkLst>
            <pc:docMk/>
            <pc:sldMk cId="3591095388" sldId="1421"/>
            <ac:spMk id="49" creationId="{8773483C-C71B-4111-960A-49E6B7B61456}"/>
          </ac:spMkLst>
        </pc:spChg>
        <pc:spChg chg="add mod ord">
          <ac:chgData name="Lemmen, Chrit" userId="8e6f57ba-964e-4b99-9644-8d122361a1fa" providerId="ADAL" clId="{7A5D9AF9-B826-4880-A23F-901C7AF4E507}" dt="2021-09-09T15:23:02.306" v="3287" actId="170"/>
          <ac:spMkLst>
            <pc:docMk/>
            <pc:sldMk cId="3591095388" sldId="1421"/>
            <ac:spMk id="50" creationId="{535BA33E-541C-4F5D-9F89-6F5CE9AF3A4E}"/>
          </ac:spMkLst>
        </pc:spChg>
        <pc:spChg chg="add mod">
          <ac:chgData name="Lemmen, Chrit" userId="8e6f57ba-964e-4b99-9644-8d122361a1fa" providerId="ADAL" clId="{7A5D9AF9-B826-4880-A23F-901C7AF4E507}" dt="2021-09-09T15:20:22.284" v="3247" actId="1037"/>
          <ac:spMkLst>
            <pc:docMk/>
            <pc:sldMk cId="3591095388" sldId="1421"/>
            <ac:spMk id="51" creationId="{51BCAFEF-D4B8-4799-A801-798BB5A950A1}"/>
          </ac:spMkLst>
        </pc:spChg>
        <pc:spChg chg="add mod">
          <ac:chgData name="Lemmen, Chrit" userId="8e6f57ba-964e-4b99-9644-8d122361a1fa" providerId="ADAL" clId="{7A5D9AF9-B826-4880-A23F-901C7AF4E507}" dt="2021-09-09T15:20:22.284" v="3247" actId="1037"/>
          <ac:spMkLst>
            <pc:docMk/>
            <pc:sldMk cId="3591095388" sldId="1421"/>
            <ac:spMk id="52" creationId="{D7A5BC63-BB6B-498C-AAE5-CEA521209BAB}"/>
          </ac:spMkLst>
        </pc:spChg>
        <pc:spChg chg="add mod">
          <ac:chgData name="Lemmen, Chrit" userId="8e6f57ba-964e-4b99-9644-8d122361a1fa" providerId="ADAL" clId="{7A5D9AF9-B826-4880-A23F-901C7AF4E507}" dt="2021-09-09T15:22:00.874" v="3280" actId="20577"/>
          <ac:spMkLst>
            <pc:docMk/>
            <pc:sldMk cId="3591095388" sldId="1421"/>
            <ac:spMk id="53" creationId="{FC808000-792F-488E-8312-C83EE232488F}"/>
          </ac:spMkLst>
        </pc:spChg>
        <pc:spChg chg="add mod">
          <ac:chgData name="Lemmen, Chrit" userId="8e6f57ba-964e-4b99-9644-8d122361a1fa" providerId="ADAL" clId="{7A5D9AF9-B826-4880-A23F-901C7AF4E507}" dt="2021-09-09T15:21:49.761" v="3278" actId="20577"/>
          <ac:spMkLst>
            <pc:docMk/>
            <pc:sldMk cId="3591095388" sldId="1421"/>
            <ac:spMk id="54" creationId="{200580FB-17D5-467A-AB54-44BFBB9B45A7}"/>
          </ac:spMkLst>
        </pc:spChg>
        <pc:spChg chg="add mod">
          <ac:chgData name="Lemmen, Chrit" userId="8e6f57ba-964e-4b99-9644-8d122361a1fa" providerId="ADAL" clId="{7A5D9AF9-B826-4880-A23F-901C7AF4E507}" dt="2021-09-09T15:21:41.240" v="3275" actId="20577"/>
          <ac:spMkLst>
            <pc:docMk/>
            <pc:sldMk cId="3591095388" sldId="1421"/>
            <ac:spMk id="55" creationId="{D446EA2E-0BD9-40D4-A875-E6A1C911CA49}"/>
          </ac:spMkLst>
        </pc:spChg>
        <pc:spChg chg="add mod">
          <ac:chgData name="Lemmen, Chrit" userId="8e6f57ba-964e-4b99-9644-8d122361a1fa" providerId="ADAL" clId="{7A5D9AF9-B826-4880-A23F-901C7AF4E507}" dt="2021-09-09T15:21:33.441" v="3271" actId="20577"/>
          <ac:spMkLst>
            <pc:docMk/>
            <pc:sldMk cId="3591095388" sldId="1421"/>
            <ac:spMk id="56" creationId="{44ED092F-2B74-45A9-892E-31C8CEE67C86}"/>
          </ac:spMkLst>
        </pc:spChg>
        <pc:spChg chg="add mod">
          <ac:chgData name="Lemmen, Chrit" userId="8e6f57ba-964e-4b99-9644-8d122361a1fa" providerId="ADAL" clId="{7A5D9AF9-B826-4880-A23F-901C7AF4E507}" dt="2021-09-09T15:21:23.088" v="3267" actId="20577"/>
          <ac:spMkLst>
            <pc:docMk/>
            <pc:sldMk cId="3591095388" sldId="1421"/>
            <ac:spMk id="57" creationId="{DD8C75CE-C6F9-468D-A35C-2FB7AEECBF8F}"/>
          </ac:spMkLst>
        </pc:spChg>
        <pc:spChg chg="add mod">
          <ac:chgData name="Lemmen, Chrit" userId="8e6f57ba-964e-4b99-9644-8d122361a1fa" providerId="ADAL" clId="{7A5D9AF9-B826-4880-A23F-901C7AF4E507}" dt="2021-09-09T15:21:13.644" v="3263" actId="1076"/>
          <ac:spMkLst>
            <pc:docMk/>
            <pc:sldMk cId="3591095388" sldId="1421"/>
            <ac:spMk id="58" creationId="{D99CAA38-AABA-429D-B5D3-7BB9F73C799E}"/>
          </ac:spMkLst>
        </pc:spChg>
        <pc:spChg chg="add mod">
          <ac:chgData name="Lemmen, Chrit" userId="8e6f57ba-964e-4b99-9644-8d122361a1fa" providerId="ADAL" clId="{7A5D9AF9-B826-4880-A23F-901C7AF4E507}" dt="2021-09-09T15:20:57.466" v="3258" actId="20577"/>
          <ac:spMkLst>
            <pc:docMk/>
            <pc:sldMk cId="3591095388" sldId="1421"/>
            <ac:spMk id="59" creationId="{281AE9D8-3D25-4860-9FFE-ECF4D208C41D}"/>
          </ac:spMkLst>
        </pc:spChg>
        <pc:spChg chg="add mod">
          <ac:chgData name="Lemmen, Chrit" userId="8e6f57ba-964e-4b99-9644-8d122361a1fa" providerId="ADAL" clId="{7A5D9AF9-B826-4880-A23F-901C7AF4E507}" dt="2021-09-09T15:22:11.697" v="3285" actId="20577"/>
          <ac:spMkLst>
            <pc:docMk/>
            <pc:sldMk cId="3591095388" sldId="1421"/>
            <ac:spMk id="60" creationId="{053922BB-96E3-4DA7-9632-B5BF037BC983}"/>
          </ac:spMkLst>
        </pc:spChg>
        <pc:spChg chg="add mod ord">
          <ac:chgData name="Lemmen, Chrit" userId="8e6f57ba-964e-4b99-9644-8d122361a1fa" providerId="ADAL" clId="{7A5D9AF9-B826-4880-A23F-901C7AF4E507}" dt="2021-09-09T15:24:24.334" v="3318" actId="170"/>
          <ac:spMkLst>
            <pc:docMk/>
            <pc:sldMk cId="3591095388" sldId="1421"/>
            <ac:spMk id="61" creationId="{C1C06E72-9643-468C-AD3F-5374151F0330}"/>
          </ac:spMkLst>
        </pc:spChg>
        <pc:spChg chg="add mod ord">
          <ac:chgData name="Lemmen, Chrit" userId="8e6f57ba-964e-4b99-9644-8d122361a1fa" providerId="ADAL" clId="{7A5D9AF9-B826-4880-A23F-901C7AF4E507}" dt="2021-09-09T15:24:06.529" v="3316" actId="170"/>
          <ac:spMkLst>
            <pc:docMk/>
            <pc:sldMk cId="3591095388" sldId="1421"/>
            <ac:spMk id="62" creationId="{E16E19C5-211E-4298-9AC6-88C710EBAE2C}"/>
          </ac:spMkLst>
        </pc:spChg>
        <pc:spChg chg="add mod">
          <ac:chgData name="Lemmen, Chrit" userId="8e6f57ba-964e-4b99-9644-8d122361a1fa" providerId="ADAL" clId="{7A5D9AF9-B826-4880-A23F-901C7AF4E507}" dt="2021-09-09T15:23:32.514" v="3305" actId="20577"/>
          <ac:spMkLst>
            <pc:docMk/>
            <pc:sldMk cId="3591095388" sldId="1421"/>
            <ac:spMk id="63" creationId="{D0044D9B-A64C-481F-A318-7412672B586B}"/>
          </ac:spMkLst>
        </pc:spChg>
        <pc:spChg chg="add mod ord">
          <ac:chgData name="Lemmen, Chrit" userId="8e6f57ba-964e-4b99-9644-8d122361a1fa" providerId="ADAL" clId="{7A5D9AF9-B826-4880-A23F-901C7AF4E507}" dt="2021-09-09T15:24:17.476" v="3317" actId="171"/>
          <ac:spMkLst>
            <pc:docMk/>
            <pc:sldMk cId="3591095388" sldId="1421"/>
            <ac:spMk id="64" creationId="{5D66E42B-5981-44A2-BD17-EC9ABA8D642E}"/>
          </ac:spMkLst>
        </pc:spChg>
        <pc:spChg chg="add mod">
          <ac:chgData name="Lemmen, Chrit" userId="8e6f57ba-964e-4b99-9644-8d122361a1fa" providerId="ADAL" clId="{7A5D9AF9-B826-4880-A23F-901C7AF4E507}" dt="2021-09-09T15:23:17.632" v="3295" actId="20577"/>
          <ac:spMkLst>
            <pc:docMk/>
            <pc:sldMk cId="3591095388" sldId="1421"/>
            <ac:spMk id="65" creationId="{B371085C-73F2-4BAA-933F-C0F0455AE6AE}"/>
          </ac:spMkLst>
        </pc:spChg>
        <pc:spChg chg="add del mod">
          <ac:chgData name="Lemmen, Chrit" userId="8e6f57ba-964e-4b99-9644-8d122361a1fa" providerId="ADAL" clId="{7A5D9AF9-B826-4880-A23F-901C7AF4E507}" dt="2021-09-09T15:25:46.791" v="3327"/>
          <ac:spMkLst>
            <pc:docMk/>
            <pc:sldMk cId="3591095388" sldId="1421"/>
            <ac:spMk id="66" creationId="{3C48C73E-3709-4B3F-B215-46C4ED756C6D}"/>
          </ac:spMkLst>
        </pc:spChg>
        <pc:spChg chg="add mod">
          <ac:chgData name="Lemmen, Chrit" userId="8e6f57ba-964e-4b99-9644-8d122361a1fa" providerId="ADAL" clId="{7A5D9AF9-B826-4880-A23F-901C7AF4E507}" dt="2021-09-09T15:25:58.152" v="3330" actId="1076"/>
          <ac:spMkLst>
            <pc:docMk/>
            <pc:sldMk cId="3591095388" sldId="1421"/>
            <ac:spMk id="67" creationId="{E57834FA-45DC-4282-A901-4E26F66211A6}"/>
          </ac:spMkLst>
        </pc:spChg>
        <pc:spChg chg="add mod">
          <ac:chgData name="Lemmen, Chrit" userId="8e6f57ba-964e-4b99-9644-8d122361a1fa" providerId="ADAL" clId="{7A5D9AF9-B826-4880-A23F-901C7AF4E507}" dt="2021-09-09T15:26:13.857" v="3334" actId="1076"/>
          <ac:spMkLst>
            <pc:docMk/>
            <pc:sldMk cId="3591095388" sldId="1421"/>
            <ac:spMk id="68" creationId="{E1722B56-C2BB-4251-BB10-3145C462AE40}"/>
          </ac:spMkLst>
        </pc:spChg>
        <pc:spChg chg="add del mod">
          <ac:chgData name="Lemmen, Chrit" userId="8e6f57ba-964e-4b99-9644-8d122361a1fa" providerId="ADAL" clId="{7A5D9AF9-B826-4880-A23F-901C7AF4E507}" dt="2021-09-09T15:28:03.303" v="3507" actId="478"/>
          <ac:spMkLst>
            <pc:docMk/>
            <pc:sldMk cId="3591095388" sldId="1421"/>
            <ac:spMk id="69" creationId="{4E51DF0F-4DCF-4B55-8F3B-55256DECB934}"/>
          </ac:spMkLst>
        </pc:spChg>
        <pc:spChg chg="add del mod">
          <ac:chgData name="Lemmen, Chrit" userId="8e6f57ba-964e-4b99-9644-8d122361a1fa" providerId="ADAL" clId="{7A5D9AF9-B826-4880-A23F-901C7AF4E507}" dt="2021-09-09T15:28:21.305" v="3520" actId="478"/>
          <ac:spMkLst>
            <pc:docMk/>
            <pc:sldMk cId="3591095388" sldId="1421"/>
            <ac:spMk id="70" creationId="{AD71814D-DA5A-4E5E-B668-3EA1028CD5BC}"/>
          </ac:spMkLst>
        </pc:spChg>
        <pc:spChg chg="add del mod">
          <ac:chgData name="Lemmen, Chrit" userId="8e6f57ba-964e-4b99-9644-8d122361a1fa" providerId="ADAL" clId="{7A5D9AF9-B826-4880-A23F-901C7AF4E507}" dt="2021-09-09T15:28:05.568" v="3508" actId="478"/>
          <ac:spMkLst>
            <pc:docMk/>
            <pc:sldMk cId="3591095388" sldId="1421"/>
            <ac:spMk id="71" creationId="{3FE765C6-5251-43D5-9E84-9201A6FB5ED7}"/>
          </ac:spMkLst>
        </pc:spChg>
        <pc:spChg chg="add del mod">
          <ac:chgData name="Lemmen, Chrit" userId="8e6f57ba-964e-4b99-9644-8d122361a1fa" providerId="ADAL" clId="{7A5D9AF9-B826-4880-A23F-901C7AF4E507}" dt="2021-09-09T15:28:20.304" v="3519" actId="478"/>
          <ac:spMkLst>
            <pc:docMk/>
            <pc:sldMk cId="3591095388" sldId="1421"/>
            <ac:spMk id="72" creationId="{21D3901C-2B4A-4B6A-B2FB-D9C4151B25C2}"/>
          </ac:spMkLst>
        </pc:spChg>
        <pc:spChg chg="add del mod">
          <ac:chgData name="Lemmen, Chrit" userId="8e6f57ba-964e-4b99-9644-8d122361a1fa" providerId="ADAL" clId="{7A5D9AF9-B826-4880-A23F-901C7AF4E507}" dt="2021-09-09T15:28:06.265" v="3509" actId="478"/>
          <ac:spMkLst>
            <pc:docMk/>
            <pc:sldMk cId="3591095388" sldId="1421"/>
            <ac:spMk id="73" creationId="{66CCEF23-8558-4F02-BD22-27C44B5A1601}"/>
          </ac:spMkLst>
        </pc:spChg>
        <pc:spChg chg="add del mod">
          <ac:chgData name="Lemmen, Chrit" userId="8e6f57ba-964e-4b99-9644-8d122361a1fa" providerId="ADAL" clId="{7A5D9AF9-B826-4880-A23F-901C7AF4E507}" dt="2021-09-09T15:28:19.333" v="3518" actId="478"/>
          <ac:spMkLst>
            <pc:docMk/>
            <pc:sldMk cId="3591095388" sldId="1421"/>
            <ac:spMk id="74" creationId="{A848961F-BCB4-4FD2-990C-D1A4FBD35F27}"/>
          </ac:spMkLst>
        </pc:spChg>
        <pc:spChg chg="add del mod">
          <ac:chgData name="Lemmen, Chrit" userId="8e6f57ba-964e-4b99-9644-8d122361a1fa" providerId="ADAL" clId="{7A5D9AF9-B826-4880-A23F-901C7AF4E507}" dt="2021-09-09T15:28:07.031" v="3510" actId="478"/>
          <ac:spMkLst>
            <pc:docMk/>
            <pc:sldMk cId="3591095388" sldId="1421"/>
            <ac:spMk id="75" creationId="{31C488F2-AF99-4D05-A66A-9B3AA8E34991}"/>
          </ac:spMkLst>
        </pc:spChg>
        <pc:spChg chg="add mod">
          <ac:chgData name="Lemmen, Chrit" userId="8e6f57ba-964e-4b99-9644-8d122361a1fa" providerId="ADAL" clId="{7A5D9AF9-B826-4880-A23F-901C7AF4E507}" dt="2021-09-09T15:26:57.849" v="3351" actId="1076"/>
          <ac:spMkLst>
            <pc:docMk/>
            <pc:sldMk cId="3591095388" sldId="1421"/>
            <ac:spMk id="76" creationId="{B596BF69-01E1-40C2-9FED-47DC53F4D9FB}"/>
          </ac:spMkLst>
        </pc:spChg>
        <pc:spChg chg="add del mod">
          <ac:chgData name="Lemmen, Chrit" userId="8e6f57ba-964e-4b99-9644-8d122361a1fa" providerId="ADAL" clId="{7A5D9AF9-B826-4880-A23F-901C7AF4E507}" dt="2021-09-09T15:28:14.443" v="3516" actId="47"/>
          <ac:spMkLst>
            <pc:docMk/>
            <pc:sldMk cId="3591095388" sldId="1421"/>
            <ac:spMk id="77" creationId="{AD14E65F-B03C-4BD3-8B5E-DBA2D90F3A2A}"/>
          </ac:spMkLst>
        </pc:spChg>
        <pc:spChg chg="add del mod">
          <ac:chgData name="Lemmen, Chrit" userId="8e6f57ba-964e-4b99-9644-8d122361a1fa" providerId="ADAL" clId="{7A5D9AF9-B826-4880-A23F-901C7AF4E507}" dt="2021-09-09T15:28:24.025" v="3522" actId="478"/>
          <ac:spMkLst>
            <pc:docMk/>
            <pc:sldMk cId="3591095388" sldId="1421"/>
            <ac:spMk id="78" creationId="{1ED28BD4-A5E1-4A7D-A04A-05B714F96CB4}"/>
          </ac:spMkLst>
        </pc:spChg>
        <pc:spChg chg="add del mod">
          <ac:chgData name="Lemmen, Chrit" userId="8e6f57ba-964e-4b99-9644-8d122361a1fa" providerId="ADAL" clId="{7A5D9AF9-B826-4880-A23F-901C7AF4E507}" dt="2021-09-09T15:28:22.983" v="3521" actId="478"/>
          <ac:spMkLst>
            <pc:docMk/>
            <pc:sldMk cId="3591095388" sldId="1421"/>
            <ac:spMk id="79" creationId="{E273A72B-B7A4-414E-A07B-99B48C2A3EBB}"/>
          </ac:spMkLst>
        </pc:spChg>
        <pc:spChg chg="add mod">
          <ac:chgData name="Lemmen, Chrit" userId="8e6f57ba-964e-4b99-9644-8d122361a1fa" providerId="ADAL" clId="{7A5D9AF9-B826-4880-A23F-901C7AF4E507}" dt="2021-09-09T15:27:08.562" v="3354" actId="20577"/>
          <ac:spMkLst>
            <pc:docMk/>
            <pc:sldMk cId="3591095388" sldId="1421"/>
            <ac:spMk id="80" creationId="{D71451D7-1A53-4604-8F60-1D826CDBD0C1}"/>
          </ac:spMkLst>
        </pc:spChg>
        <pc:spChg chg="add mod">
          <ac:chgData name="Lemmen, Chrit" userId="8e6f57ba-964e-4b99-9644-8d122361a1fa" providerId="ADAL" clId="{7A5D9AF9-B826-4880-A23F-901C7AF4E507}" dt="2021-09-09T15:26:42.687" v="3348" actId="20577"/>
          <ac:spMkLst>
            <pc:docMk/>
            <pc:sldMk cId="3591095388" sldId="1421"/>
            <ac:spMk id="81" creationId="{B72FF052-3BCC-40F0-BA7C-18F72601A86C}"/>
          </ac:spMkLst>
        </pc:spChg>
        <pc:spChg chg="add mod">
          <ac:chgData name="Lemmen, Chrit" userId="8e6f57ba-964e-4b99-9644-8d122361a1fa" providerId="ADAL" clId="{7A5D9AF9-B826-4880-A23F-901C7AF4E507}" dt="2021-09-09T15:27:39.321" v="3505" actId="1037"/>
          <ac:spMkLst>
            <pc:docMk/>
            <pc:sldMk cId="3591095388" sldId="1421"/>
            <ac:spMk id="82" creationId="{13D3E300-0986-4E00-B6D3-7E8DB45F0FC6}"/>
          </ac:spMkLst>
        </pc:spChg>
        <pc:spChg chg="add mod">
          <ac:chgData name="Lemmen, Chrit" userId="8e6f57ba-964e-4b99-9644-8d122361a1fa" providerId="ADAL" clId="{7A5D9AF9-B826-4880-A23F-901C7AF4E507}" dt="2021-09-09T15:27:39.321" v="3505" actId="1037"/>
          <ac:spMkLst>
            <pc:docMk/>
            <pc:sldMk cId="3591095388" sldId="1421"/>
            <ac:spMk id="83" creationId="{C82B3712-7B8A-4FE6-8C22-C7606DAE947B}"/>
          </ac:spMkLst>
        </pc:spChg>
        <pc:spChg chg="add mod">
          <ac:chgData name="Lemmen, Chrit" userId="8e6f57ba-964e-4b99-9644-8d122361a1fa" providerId="ADAL" clId="{7A5D9AF9-B826-4880-A23F-901C7AF4E507}" dt="2021-09-09T15:27:47.762" v="3506" actId="1076"/>
          <ac:spMkLst>
            <pc:docMk/>
            <pc:sldMk cId="3591095388" sldId="1421"/>
            <ac:spMk id="84" creationId="{07835964-9E70-4ACB-B334-9B3DD0E37EE2}"/>
          </ac:spMkLst>
        </pc:spChg>
        <pc:picChg chg="add del mod">
          <ac:chgData name="Lemmen, Chrit" userId="8e6f57ba-964e-4b99-9644-8d122361a1fa" providerId="ADAL" clId="{7A5D9AF9-B826-4880-A23F-901C7AF4E507}" dt="2021-09-09T15:14:57.251" v="2972" actId="478"/>
          <ac:picMkLst>
            <pc:docMk/>
            <pc:sldMk cId="3591095388" sldId="1421"/>
            <ac:picMk id="4" creationId="{ECE9FBF6-289D-4038-9E2A-F444342F89FE}"/>
          </ac:picMkLst>
        </pc:picChg>
        <pc:picChg chg="add del mod ord">
          <ac:chgData name="Lemmen, Chrit" userId="8e6f57ba-964e-4b99-9644-8d122361a1fa" providerId="ADAL" clId="{7A5D9AF9-B826-4880-A23F-901C7AF4E507}" dt="2021-09-09T15:28:16.118" v="3517" actId="478"/>
          <ac:picMkLst>
            <pc:docMk/>
            <pc:sldMk cId="3591095388" sldId="1421"/>
            <ac:picMk id="29" creationId="{C5D30FE4-A961-45AF-92E6-6C879AE3F071}"/>
          </ac:picMkLst>
        </pc:picChg>
      </pc:sldChg>
      <pc:sldChg chg="addSp delSp modSp add del mod">
        <pc:chgData name="Lemmen, Chrit" userId="8e6f57ba-964e-4b99-9644-8d122361a1fa" providerId="ADAL" clId="{7A5D9AF9-B826-4880-A23F-901C7AF4E507}" dt="2021-09-09T15:35:41.587" v="3805" actId="47"/>
        <pc:sldMkLst>
          <pc:docMk/>
          <pc:sldMk cId="679357096" sldId="1422"/>
        </pc:sldMkLst>
        <pc:spChg chg="mod">
          <ac:chgData name="Lemmen, Chrit" userId="8e6f57ba-964e-4b99-9644-8d122361a1fa" providerId="ADAL" clId="{7A5D9AF9-B826-4880-A23F-901C7AF4E507}" dt="2021-09-09T10:59:12.390" v="2348" actId="20577"/>
          <ac:spMkLst>
            <pc:docMk/>
            <pc:sldMk cId="679357096" sldId="1422"/>
            <ac:spMk id="2" creationId="{02981758-46C9-4FDA-B887-110CE12F7EAD}"/>
          </ac:spMkLst>
        </pc:spChg>
        <pc:spChg chg="del">
          <ac:chgData name="Lemmen, Chrit" userId="8e6f57ba-964e-4b99-9644-8d122361a1fa" providerId="ADAL" clId="{7A5D9AF9-B826-4880-A23F-901C7AF4E507}" dt="2021-09-09T10:58:51.859" v="2319" actId="478"/>
          <ac:spMkLst>
            <pc:docMk/>
            <pc:sldMk cId="679357096" sldId="1422"/>
            <ac:spMk id="5" creationId="{80C06866-7535-4B5B-ABAB-9F1568E4D6B9}"/>
          </ac:spMkLst>
        </pc:spChg>
        <pc:spChg chg="del">
          <ac:chgData name="Lemmen, Chrit" userId="8e6f57ba-964e-4b99-9644-8d122361a1fa" providerId="ADAL" clId="{7A5D9AF9-B826-4880-A23F-901C7AF4E507}" dt="2021-09-09T10:58:32.635" v="2309" actId="478"/>
          <ac:spMkLst>
            <pc:docMk/>
            <pc:sldMk cId="679357096" sldId="1422"/>
            <ac:spMk id="6" creationId="{3D6B63D6-2CF1-446A-993E-DA168FC31467}"/>
          </ac:spMkLst>
        </pc:spChg>
        <pc:spChg chg="add del">
          <ac:chgData name="Lemmen, Chrit" userId="8e6f57ba-964e-4b99-9644-8d122361a1fa" providerId="ADAL" clId="{7A5D9AF9-B826-4880-A23F-901C7AF4E507}" dt="2021-09-09T10:58:10.883" v="2292" actId="478"/>
          <ac:spMkLst>
            <pc:docMk/>
            <pc:sldMk cId="679357096" sldId="1422"/>
            <ac:spMk id="7" creationId="{8BA0CB58-F3A0-4968-BD87-7ADA71B4CF38}"/>
          </ac:spMkLst>
        </pc:spChg>
        <pc:spChg chg="add del">
          <ac:chgData name="Lemmen, Chrit" userId="8e6f57ba-964e-4b99-9644-8d122361a1fa" providerId="ADAL" clId="{7A5D9AF9-B826-4880-A23F-901C7AF4E507}" dt="2021-09-09T10:58:11.775" v="2293" actId="478"/>
          <ac:spMkLst>
            <pc:docMk/>
            <pc:sldMk cId="679357096" sldId="1422"/>
            <ac:spMk id="8" creationId="{9937E03F-D644-49EA-B6E8-0D43CACDEA7A}"/>
          </ac:spMkLst>
        </pc:spChg>
        <pc:spChg chg="del">
          <ac:chgData name="Lemmen, Chrit" userId="8e6f57ba-964e-4b99-9644-8d122361a1fa" providerId="ADAL" clId="{7A5D9AF9-B826-4880-A23F-901C7AF4E507}" dt="2021-09-09T10:58:13.811" v="2294" actId="478"/>
          <ac:spMkLst>
            <pc:docMk/>
            <pc:sldMk cId="679357096" sldId="1422"/>
            <ac:spMk id="9" creationId="{D83FF9A6-FF54-49AE-9FB3-5D438FEADC35}"/>
          </ac:spMkLst>
        </pc:spChg>
        <pc:spChg chg="del">
          <ac:chgData name="Lemmen, Chrit" userId="8e6f57ba-964e-4b99-9644-8d122361a1fa" providerId="ADAL" clId="{7A5D9AF9-B826-4880-A23F-901C7AF4E507}" dt="2021-09-09T10:58:14.651" v="2295" actId="478"/>
          <ac:spMkLst>
            <pc:docMk/>
            <pc:sldMk cId="679357096" sldId="1422"/>
            <ac:spMk id="10" creationId="{754C4733-718B-49CB-BD5D-9AF6D3A5C7BF}"/>
          </ac:spMkLst>
        </pc:spChg>
        <pc:spChg chg="del">
          <ac:chgData name="Lemmen, Chrit" userId="8e6f57ba-964e-4b99-9644-8d122361a1fa" providerId="ADAL" clId="{7A5D9AF9-B826-4880-A23F-901C7AF4E507}" dt="2021-09-09T10:58:20.709" v="2301" actId="478"/>
          <ac:spMkLst>
            <pc:docMk/>
            <pc:sldMk cId="679357096" sldId="1422"/>
            <ac:spMk id="11" creationId="{02DAFBB8-481A-4F7E-B201-7B6D89E27B1F}"/>
          </ac:spMkLst>
        </pc:spChg>
        <pc:spChg chg="del">
          <ac:chgData name="Lemmen, Chrit" userId="8e6f57ba-964e-4b99-9644-8d122361a1fa" providerId="ADAL" clId="{7A5D9AF9-B826-4880-A23F-901C7AF4E507}" dt="2021-09-09T10:58:19.819" v="2300" actId="478"/>
          <ac:spMkLst>
            <pc:docMk/>
            <pc:sldMk cId="679357096" sldId="1422"/>
            <ac:spMk id="12" creationId="{A05E3D6E-5DFA-4DA1-82D8-6111EF4A9AB4}"/>
          </ac:spMkLst>
        </pc:spChg>
        <pc:spChg chg="del">
          <ac:chgData name="Lemmen, Chrit" userId="8e6f57ba-964e-4b99-9644-8d122361a1fa" providerId="ADAL" clId="{7A5D9AF9-B826-4880-A23F-901C7AF4E507}" dt="2021-09-09T10:58:18.931" v="2299" actId="478"/>
          <ac:spMkLst>
            <pc:docMk/>
            <pc:sldMk cId="679357096" sldId="1422"/>
            <ac:spMk id="13" creationId="{F4964368-E673-42E7-A37B-FEE19721A3FE}"/>
          </ac:spMkLst>
        </pc:spChg>
        <pc:spChg chg="del">
          <ac:chgData name="Lemmen, Chrit" userId="8e6f57ba-964e-4b99-9644-8d122361a1fa" providerId="ADAL" clId="{7A5D9AF9-B826-4880-A23F-901C7AF4E507}" dt="2021-09-09T10:58:17.155" v="2297" actId="478"/>
          <ac:spMkLst>
            <pc:docMk/>
            <pc:sldMk cId="679357096" sldId="1422"/>
            <ac:spMk id="14" creationId="{46C7C553-A6F5-49A3-BA2B-11CA2E9331A8}"/>
          </ac:spMkLst>
        </pc:spChg>
        <pc:spChg chg="del">
          <ac:chgData name="Lemmen, Chrit" userId="8e6f57ba-964e-4b99-9644-8d122361a1fa" providerId="ADAL" clId="{7A5D9AF9-B826-4880-A23F-901C7AF4E507}" dt="2021-09-09T10:58:16.033" v="2296" actId="478"/>
          <ac:spMkLst>
            <pc:docMk/>
            <pc:sldMk cId="679357096" sldId="1422"/>
            <ac:spMk id="15" creationId="{77F61AFD-428B-49D8-A309-5648F9B670CA}"/>
          </ac:spMkLst>
        </pc:spChg>
        <pc:spChg chg="del">
          <ac:chgData name="Lemmen, Chrit" userId="8e6f57ba-964e-4b99-9644-8d122361a1fa" providerId="ADAL" clId="{7A5D9AF9-B826-4880-A23F-901C7AF4E507}" dt="2021-09-09T10:58:18.147" v="2298" actId="478"/>
          <ac:spMkLst>
            <pc:docMk/>
            <pc:sldMk cId="679357096" sldId="1422"/>
            <ac:spMk id="16" creationId="{2B9FDD86-9ABA-4BCE-8353-78D4A9D044FC}"/>
          </ac:spMkLst>
        </pc:spChg>
        <pc:spChg chg="del">
          <ac:chgData name="Lemmen, Chrit" userId="8e6f57ba-964e-4b99-9644-8d122361a1fa" providerId="ADAL" clId="{7A5D9AF9-B826-4880-A23F-901C7AF4E507}" dt="2021-09-09T10:58:49.795" v="2318" actId="478"/>
          <ac:spMkLst>
            <pc:docMk/>
            <pc:sldMk cId="679357096" sldId="1422"/>
            <ac:spMk id="17" creationId="{34F1A204-1A06-44FA-B4BA-55CDE39953C3}"/>
          </ac:spMkLst>
        </pc:spChg>
        <pc:spChg chg="del">
          <ac:chgData name="Lemmen, Chrit" userId="8e6f57ba-964e-4b99-9644-8d122361a1fa" providerId="ADAL" clId="{7A5D9AF9-B826-4880-A23F-901C7AF4E507}" dt="2021-09-09T10:58:48.875" v="2317" actId="478"/>
          <ac:spMkLst>
            <pc:docMk/>
            <pc:sldMk cId="679357096" sldId="1422"/>
            <ac:spMk id="18" creationId="{73C138A9-6808-454A-A579-A27B73EE492C}"/>
          </ac:spMkLst>
        </pc:spChg>
        <pc:spChg chg="del mod">
          <ac:chgData name="Lemmen, Chrit" userId="8e6f57ba-964e-4b99-9644-8d122361a1fa" providerId="ADAL" clId="{7A5D9AF9-B826-4880-A23F-901C7AF4E507}" dt="2021-09-09T10:58:44.360" v="2316" actId="478"/>
          <ac:spMkLst>
            <pc:docMk/>
            <pc:sldMk cId="679357096" sldId="1422"/>
            <ac:spMk id="19" creationId="{6F55053B-2ED5-43AF-9170-588DFC295FC1}"/>
          </ac:spMkLst>
        </pc:spChg>
        <pc:spChg chg="del">
          <ac:chgData name="Lemmen, Chrit" userId="8e6f57ba-964e-4b99-9644-8d122361a1fa" providerId="ADAL" clId="{7A5D9AF9-B826-4880-A23F-901C7AF4E507}" dt="2021-09-09T10:58:38.732" v="2314" actId="478"/>
          <ac:spMkLst>
            <pc:docMk/>
            <pc:sldMk cId="679357096" sldId="1422"/>
            <ac:spMk id="20" creationId="{1A0D3D20-886B-4B21-B2B2-ED72B72AE2B0}"/>
          </ac:spMkLst>
        </pc:spChg>
        <pc:spChg chg="del">
          <ac:chgData name="Lemmen, Chrit" userId="8e6f57ba-964e-4b99-9644-8d122361a1fa" providerId="ADAL" clId="{7A5D9AF9-B826-4880-A23F-901C7AF4E507}" dt="2021-09-09T10:58:34.941" v="2311" actId="478"/>
          <ac:spMkLst>
            <pc:docMk/>
            <pc:sldMk cId="679357096" sldId="1422"/>
            <ac:spMk id="21" creationId="{6D63492A-CB13-4E38-ADCB-E004EFF2E241}"/>
          </ac:spMkLst>
        </pc:spChg>
        <pc:spChg chg="del">
          <ac:chgData name="Lemmen, Chrit" userId="8e6f57ba-964e-4b99-9644-8d122361a1fa" providerId="ADAL" clId="{7A5D9AF9-B826-4880-A23F-901C7AF4E507}" dt="2021-09-09T10:58:33.812" v="2310" actId="478"/>
          <ac:spMkLst>
            <pc:docMk/>
            <pc:sldMk cId="679357096" sldId="1422"/>
            <ac:spMk id="22" creationId="{1CDBDC89-80BC-4843-884A-DDCF2C99AA44}"/>
          </ac:spMkLst>
        </pc:spChg>
        <pc:spChg chg="del">
          <ac:chgData name="Lemmen, Chrit" userId="8e6f57ba-964e-4b99-9644-8d122361a1fa" providerId="ADAL" clId="{7A5D9AF9-B826-4880-A23F-901C7AF4E507}" dt="2021-09-09T10:58:23.133" v="2303" actId="478"/>
          <ac:spMkLst>
            <pc:docMk/>
            <pc:sldMk cId="679357096" sldId="1422"/>
            <ac:spMk id="23" creationId="{C2E1EC4C-3B22-417C-812B-15C09DF0D7AE}"/>
          </ac:spMkLst>
        </pc:spChg>
        <pc:spChg chg="del">
          <ac:chgData name="Lemmen, Chrit" userId="8e6f57ba-964e-4b99-9644-8d122361a1fa" providerId="ADAL" clId="{7A5D9AF9-B826-4880-A23F-901C7AF4E507}" dt="2021-09-09T10:58:37.536" v="2313" actId="478"/>
          <ac:spMkLst>
            <pc:docMk/>
            <pc:sldMk cId="679357096" sldId="1422"/>
            <ac:spMk id="24" creationId="{A874EAC4-31CD-4944-A39F-6DB93E63DFED}"/>
          </ac:spMkLst>
        </pc:spChg>
        <pc:spChg chg="del mod">
          <ac:chgData name="Lemmen, Chrit" userId="8e6f57ba-964e-4b99-9644-8d122361a1fa" providerId="ADAL" clId="{7A5D9AF9-B826-4880-A23F-901C7AF4E507}" dt="2021-09-09T10:58:36.581" v="2312" actId="478"/>
          <ac:spMkLst>
            <pc:docMk/>
            <pc:sldMk cId="679357096" sldId="1422"/>
            <ac:spMk id="25" creationId="{C860C245-1CA4-47D3-BE65-6D4F87CEF426}"/>
          </ac:spMkLst>
        </pc:spChg>
        <pc:spChg chg="del">
          <ac:chgData name="Lemmen, Chrit" userId="8e6f57ba-964e-4b99-9644-8d122361a1fa" providerId="ADAL" clId="{7A5D9AF9-B826-4880-A23F-901C7AF4E507}" dt="2021-09-09T10:58:21.817" v="2302" actId="478"/>
          <ac:spMkLst>
            <pc:docMk/>
            <pc:sldMk cId="679357096" sldId="1422"/>
            <ac:spMk id="26" creationId="{0C5C0082-9865-449D-B6DA-5C8FE23F93FE}"/>
          </ac:spMkLst>
        </pc:spChg>
        <pc:spChg chg="del">
          <ac:chgData name="Lemmen, Chrit" userId="8e6f57ba-964e-4b99-9644-8d122361a1fa" providerId="ADAL" clId="{7A5D9AF9-B826-4880-A23F-901C7AF4E507}" dt="2021-09-09T10:58:30.684" v="2307" actId="478"/>
          <ac:spMkLst>
            <pc:docMk/>
            <pc:sldMk cId="679357096" sldId="1422"/>
            <ac:spMk id="27" creationId="{829A735C-F45A-43B1-955D-B6204136B1A8}"/>
          </ac:spMkLst>
        </pc:spChg>
        <pc:spChg chg="del">
          <ac:chgData name="Lemmen, Chrit" userId="8e6f57ba-964e-4b99-9644-8d122361a1fa" providerId="ADAL" clId="{7A5D9AF9-B826-4880-A23F-901C7AF4E507}" dt="2021-09-09T10:58:31.500" v="2308" actId="478"/>
          <ac:spMkLst>
            <pc:docMk/>
            <pc:sldMk cId="679357096" sldId="1422"/>
            <ac:spMk id="28" creationId="{55E9C497-3E02-45EE-89DE-778A27665E22}"/>
          </ac:spMkLst>
        </pc:spChg>
        <pc:spChg chg="del">
          <ac:chgData name="Lemmen, Chrit" userId="8e6f57ba-964e-4b99-9644-8d122361a1fa" providerId="ADAL" clId="{7A5D9AF9-B826-4880-A23F-901C7AF4E507}" dt="2021-09-09T10:58:24.380" v="2304" actId="478"/>
          <ac:spMkLst>
            <pc:docMk/>
            <pc:sldMk cId="679357096" sldId="1422"/>
            <ac:spMk id="30" creationId="{C06A835F-5892-4F02-A266-76CDD5DB4DEE}"/>
          </ac:spMkLst>
        </pc:spChg>
        <pc:spChg chg="del">
          <ac:chgData name="Lemmen, Chrit" userId="8e6f57ba-964e-4b99-9644-8d122361a1fa" providerId="ADAL" clId="{7A5D9AF9-B826-4880-A23F-901C7AF4E507}" dt="2021-09-09T10:58:58.269" v="2320" actId="478"/>
          <ac:spMkLst>
            <pc:docMk/>
            <pc:sldMk cId="679357096" sldId="1422"/>
            <ac:spMk id="31" creationId="{8E6118DF-57EC-458E-8E3A-CB275F6DAC3A}"/>
          </ac:spMkLst>
        </pc:spChg>
        <pc:spChg chg="del">
          <ac:chgData name="Lemmen, Chrit" userId="8e6f57ba-964e-4b99-9644-8d122361a1fa" providerId="ADAL" clId="{7A5D9AF9-B826-4880-A23F-901C7AF4E507}" dt="2021-09-09T10:59:02.048" v="2321" actId="478"/>
          <ac:spMkLst>
            <pc:docMk/>
            <pc:sldMk cId="679357096" sldId="1422"/>
            <ac:spMk id="32" creationId="{D03B1746-2906-440B-A6D7-5C6931152603}"/>
          </ac:spMkLst>
        </pc:spChg>
        <pc:spChg chg="add mod">
          <ac:chgData name="Lemmen, Chrit" userId="8e6f57ba-964e-4b99-9644-8d122361a1fa" providerId="ADAL" clId="{7A5D9AF9-B826-4880-A23F-901C7AF4E507}" dt="2021-09-09T10:55:52.348" v="2267" actId="20577"/>
          <ac:spMkLst>
            <pc:docMk/>
            <pc:sldMk cId="679357096" sldId="1422"/>
            <ac:spMk id="34" creationId="{0D4B89B2-4C9F-4CE2-8E8D-08AF12297AB5}"/>
          </ac:spMkLst>
        </pc:spChg>
        <pc:spChg chg="add del mod">
          <ac:chgData name="Lemmen, Chrit" userId="8e6f57ba-964e-4b99-9644-8d122361a1fa" providerId="ADAL" clId="{7A5D9AF9-B826-4880-A23F-901C7AF4E507}" dt="2021-09-09T10:56:46.731" v="2286" actId="478"/>
          <ac:spMkLst>
            <pc:docMk/>
            <pc:sldMk cId="679357096" sldId="1422"/>
            <ac:spMk id="35" creationId="{44D0FFE2-B098-40FA-B3AC-291CAAB15D48}"/>
          </ac:spMkLst>
        </pc:spChg>
        <pc:spChg chg="add mod">
          <ac:chgData name="Lemmen, Chrit" userId="8e6f57ba-964e-4b99-9644-8d122361a1fa" providerId="ADAL" clId="{7A5D9AF9-B826-4880-A23F-901C7AF4E507}" dt="2021-09-09T10:56:38.398" v="2285" actId="20577"/>
          <ac:spMkLst>
            <pc:docMk/>
            <pc:sldMk cId="679357096" sldId="1422"/>
            <ac:spMk id="36" creationId="{650218E5-3D6C-4607-93C4-5B0449D6F352}"/>
          </ac:spMkLst>
        </pc:spChg>
        <pc:spChg chg="mod">
          <ac:chgData name="Lemmen, Chrit" userId="8e6f57ba-964e-4b99-9644-8d122361a1fa" providerId="ADAL" clId="{7A5D9AF9-B826-4880-A23F-901C7AF4E507}" dt="2021-09-09T10:55:13.156" v="2252" actId="1076"/>
          <ac:spMkLst>
            <pc:docMk/>
            <pc:sldMk cId="679357096" sldId="1422"/>
            <ac:spMk id="37" creationId="{2FA4386B-3B2D-491D-A2A3-894DB7DA805F}"/>
          </ac:spMkLst>
        </pc:spChg>
        <pc:spChg chg="del mod">
          <ac:chgData name="Lemmen, Chrit" userId="8e6f57ba-964e-4b99-9644-8d122361a1fa" providerId="ADAL" clId="{7A5D9AF9-B826-4880-A23F-901C7AF4E507}" dt="2021-09-09T10:59:16.217" v="2349" actId="478"/>
          <ac:spMkLst>
            <pc:docMk/>
            <pc:sldMk cId="679357096" sldId="1422"/>
            <ac:spMk id="38" creationId="{9DD209C8-EB4D-4BC1-B96B-9916CD04E3AA}"/>
          </ac:spMkLst>
        </pc:spChg>
        <pc:spChg chg="del mod">
          <ac:chgData name="Lemmen, Chrit" userId="8e6f57ba-964e-4b99-9644-8d122361a1fa" providerId="ADAL" clId="{7A5D9AF9-B826-4880-A23F-901C7AF4E507}" dt="2021-09-09T10:59:17.922" v="2350" actId="478"/>
          <ac:spMkLst>
            <pc:docMk/>
            <pc:sldMk cId="679357096" sldId="1422"/>
            <ac:spMk id="39" creationId="{0DB1DADE-EDB6-443F-8A64-C7EA33382A1C}"/>
          </ac:spMkLst>
        </pc:spChg>
        <pc:spChg chg="add mod">
          <ac:chgData name="Lemmen, Chrit" userId="8e6f57ba-964e-4b99-9644-8d122361a1fa" providerId="ADAL" clId="{7A5D9AF9-B826-4880-A23F-901C7AF4E507}" dt="2021-09-09T10:56:31.444" v="2282" actId="20577"/>
          <ac:spMkLst>
            <pc:docMk/>
            <pc:sldMk cId="679357096" sldId="1422"/>
            <ac:spMk id="40" creationId="{8E3F070F-04D5-4889-BBC0-0E44A933D190}"/>
          </ac:spMkLst>
        </pc:spChg>
        <pc:spChg chg="add mod">
          <ac:chgData name="Lemmen, Chrit" userId="8e6f57ba-964e-4b99-9644-8d122361a1fa" providerId="ADAL" clId="{7A5D9AF9-B826-4880-A23F-901C7AF4E507}" dt="2021-09-09T10:56:24.405" v="2279" actId="20577"/>
          <ac:spMkLst>
            <pc:docMk/>
            <pc:sldMk cId="679357096" sldId="1422"/>
            <ac:spMk id="41" creationId="{1DECF765-A49D-47BD-9903-84BB77884BEB}"/>
          </ac:spMkLst>
        </pc:spChg>
        <pc:spChg chg="add mod">
          <ac:chgData name="Lemmen, Chrit" userId="8e6f57ba-964e-4b99-9644-8d122361a1fa" providerId="ADAL" clId="{7A5D9AF9-B826-4880-A23F-901C7AF4E507}" dt="2021-09-09T10:56:15.701" v="2276" actId="20577"/>
          <ac:spMkLst>
            <pc:docMk/>
            <pc:sldMk cId="679357096" sldId="1422"/>
            <ac:spMk id="42" creationId="{5AE2386B-03D1-4E1E-96ED-6897F02A8BB6}"/>
          </ac:spMkLst>
        </pc:spChg>
        <pc:spChg chg="add mod">
          <ac:chgData name="Lemmen, Chrit" userId="8e6f57ba-964e-4b99-9644-8d122361a1fa" providerId="ADAL" clId="{7A5D9AF9-B826-4880-A23F-901C7AF4E507}" dt="2021-09-09T10:56:08.197" v="2273" actId="20577"/>
          <ac:spMkLst>
            <pc:docMk/>
            <pc:sldMk cId="679357096" sldId="1422"/>
            <ac:spMk id="43" creationId="{2B1CD212-6C77-44A8-BD18-BBA523D5F334}"/>
          </ac:spMkLst>
        </pc:spChg>
        <pc:spChg chg="add mod">
          <ac:chgData name="Lemmen, Chrit" userId="8e6f57ba-964e-4b99-9644-8d122361a1fa" providerId="ADAL" clId="{7A5D9AF9-B826-4880-A23F-901C7AF4E507}" dt="2021-09-09T10:56:00.459" v="2270" actId="20577"/>
          <ac:spMkLst>
            <pc:docMk/>
            <pc:sldMk cId="679357096" sldId="1422"/>
            <ac:spMk id="44" creationId="{E044C2D4-E7A4-4D46-9C85-492BF2829CA0}"/>
          </ac:spMkLst>
        </pc:spChg>
        <pc:picChg chg="add del">
          <ac:chgData name="Lemmen, Chrit" userId="8e6f57ba-964e-4b99-9644-8d122361a1fa" providerId="ADAL" clId="{7A5D9AF9-B826-4880-A23F-901C7AF4E507}" dt="2021-09-09T10:58:28.408" v="2306" actId="478"/>
          <ac:picMkLst>
            <pc:docMk/>
            <pc:sldMk cId="679357096" sldId="1422"/>
            <ac:picMk id="4" creationId="{ECE9FBF6-289D-4038-9E2A-F444342F89FE}"/>
          </ac:picMkLst>
        </pc:picChg>
      </pc:sldChg>
      <pc:sldChg chg="modSp add del mod">
        <pc:chgData name="Lemmen, Chrit" userId="8e6f57ba-964e-4b99-9644-8d122361a1fa" providerId="ADAL" clId="{7A5D9AF9-B826-4880-A23F-901C7AF4E507}" dt="2021-09-09T15:35:48.551" v="3806" actId="47"/>
        <pc:sldMkLst>
          <pc:docMk/>
          <pc:sldMk cId="1125897838" sldId="1423"/>
        </pc:sldMkLst>
        <pc:spChg chg="mod">
          <ac:chgData name="Lemmen, Chrit" userId="8e6f57ba-964e-4b99-9644-8d122361a1fa" providerId="ADAL" clId="{7A5D9AF9-B826-4880-A23F-901C7AF4E507}" dt="2021-09-09T10:59:36.989" v="2371" actId="20577"/>
          <ac:spMkLst>
            <pc:docMk/>
            <pc:sldMk cId="1125897838" sldId="1423"/>
            <ac:spMk id="2" creationId="{02981758-46C9-4FDA-B887-110CE12F7EAD}"/>
          </ac:spMkLst>
        </pc:spChg>
      </pc:sldChg>
      <pc:sldChg chg="addSp delSp modSp add mod">
        <pc:chgData name="Lemmen, Chrit" userId="8e6f57ba-964e-4b99-9644-8d122361a1fa" providerId="ADAL" clId="{7A5D9AF9-B826-4880-A23F-901C7AF4E507}" dt="2021-09-09T15:33:52.359" v="3747" actId="20577"/>
        <pc:sldMkLst>
          <pc:docMk/>
          <pc:sldMk cId="876141176" sldId="1424"/>
        </pc:sldMkLst>
        <pc:spChg chg="mod">
          <ac:chgData name="Lemmen, Chrit" userId="8e6f57ba-964e-4b99-9644-8d122361a1fa" providerId="ADAL" clId="{7A5D9AF9-B826-4880-A23F-901C7AF4E507}" dt="2021-09-09T15:33:52.359" v="3747" actId="20577"/>
          <ac:spMkLst>
            <pc:docMk/>
            <pc:sldMk cId="876141176" sldId="1424"/>
            <ac:spMk id="2" creationId="{02981758-46C9-4FDA-B887-110CE12F7EAD}"/>
          </ac:spMkLst>
        </pc:spChg>
        <pc:spChg chg="del mod">
          <ac:chgData name="Lemmen, Chrit" userId="8e6f57ba-964e-4b99-9644-8d122361a1fa" providerId="ADAL" clId="{7A5D9AF9-B826-4880-A23F-901C7AF4E507}" dt="2021-09-09T15:32:18.421" v="3686" actId="478"/>
          <ac:spMkLst>
            <pc:docMk/>
            <pc:sldMk cId="876141176" sldId="1424"/>
            <ac:spMk id="7" creationId="{8BA0CB58-F3A0-4968-BD87-7ADA71B4CF38}"/>
          </ac:spMkLst>
        </pc:spChg>
        <pc:spChg chg="del mod">
          <ac:chgData name="Lemmen, Chrit" userId="8e6f57ba-964e-4b99-9644-8d122361a1fa" providerId="ADAL" clId="{7A5D9AF9-B826-4880-A23F-901C7AF4E507}" dt="2021-09-09T15:33:40.999" v="3731" actId="478"/>
          <ac:spMkLst>
            <pc:docMk/>
            <pc:sldMk cId="876141176" sldId="1424"/>
            <ac:spMk id="31" creationId="{8E6118DF-57EC-458E-8E3A-CB275F6DAC3A}"/>
          </ac:spMkLst>
        </pc:spChg>
        <pc:spChg chg="del">
          <ac:chgData name="Lemmen, Chrit" userId="8e6f57ba-964e-4b99-9644-8d122361a1fa" providerId="ADAL" clId="{7A5D9AF9-B826-4880-A23F-901C7AF4E507}" dt="2021-09-09T15:32:19.360" v="3687" actId="478"/>
          <ac:spMkLst>
            <pc:docMk/>
            <pc:sldMk cId="876141176" sldId="1424"/>
            <ac:spMk id="36" creationId="{7BC83005-B266-49DE-80AE-123BE5CF8CC3}"/>
          </ac:spMkLst>
        </pc:spChg>
        <pc:spChg chg="del">
          <ac:chgData name="Lemmen, Chrit" userId="8e6f57ba-964e-4b99-9644-8d122361a1fa" providerId="ADAL" clId="{7A5D9AF9-B826-4880-A23F-901C7AF4E507}" dt="2021-09-09T15:32:20.996" v="3688" actId="478"/>
          <ac:spMkLst>
            <pc:docMk/>
            <pc:sldMk cId="876141176" sldId="1424"/>
            <ac:spMk id="37" creationId="{17EFB25A-2307-48BE-A19F-3CAF290CCEF9}"/>
          </ac:spMkLst>
        </pc:spChg>
        <pc:spChg chg="del mod">
          <ac:chgData name="Lemmen, Chrit" userId="8e6f57ba-964e-4b99-9644-8d122361a1fa" providerId="ADAL" clId="{7A5D9AF9-B826-4880-A23F-901C7AF4E507}" dt="2021-09-09T15:32:22.087" v="3690" actId="478"/>
          <ac:spMkLst>
            <pc:docMk/>
            <pc:sldMk cId="876141176" sldId="1424"/>
            <ac:spMk id="38" creationId="{83F58D4C-0CF6-437A-8925-92F47F220F66}"/>
          </ac:spMkLst>
        </pc:spChg>
        <pc:spChg chg="del">
          <ac:chgData name="Lemmen, Chrit" userId="8e6f57ba-964e-4b99-9644-8d122361a1fa" providerId="ADAL" clId="{7A5D9AF9-B826-4880-A23F-901C7AF4E507}" dt="2021-09-09T15:32:22.912" v="3691" actId="478"/>
          <ac:spMkLst>
            <pc:docMk/>
            <pc:sldMk cId="876141176" sldId="1424"/>
            <ac:spMk id="39" creationId="{D7A7B1DC-2268-4352-9A0A-6F99A74FDE4E}"/>
          </ac:spMkLst>
        </pc:spChg>
        <pc:spChg chg="del">
          <ac:chgData name="Lemmen, Chrit" userId="8e6f57ba-964e-4b99-9644-8d122361a1fa" providerId="ADAL" clId="{7A5D9AF9-B826-4880-A23F-901C7AF4E507}" dt="2021-09-09T15:32:25.054" v="3693" actId="478"/>
          <ac:spMkLst>
            <pc:docMk/>
            <pc:sldMk cId="876141176" sldId="1424"/>
            <ac:spMk id="40" creationId="{412A6C75-B31F-42C2-9E4F-592B7DC49FAE}"/>
          </ac:spMkLst>
        </pc:spChg>
        <pc:spChg chg="del">
          <ac:chgData name="Lemmen, Chrit" userId="8e6f57ba-964e-4b99-9644-8d122361a1fa" providerId="ADAL" clId="{7A5D9AF9-B826-4880-A23F-901C7AF4E507}" dt="2021-09-09T15:32:24.145" v="3692" actId="478"/>
          <ac:spMkLst>
            <pc:docMk/>
            <pc:sldMk cId="876141176" sldId="1424"/>
            <ac:spMk id="41" creationId="{1646CC9C-7C63-4D5B-BCA6-48D708579B47}"/>
          </ac:spMkLst>
        </pc:spChg>
        <pc:spChg chg="del">
          <ac:chgData name="Lemmen, Chrit" userId="8e6f57ba-964e-4b99-9644-8d122361a1fa" providerId="ADAL" clId="{7A5D9AF9-B826-4880-A23F-901C7AF4E507}" dt="2021-09-09T15:32:30.121" v="3696" actId="478"/>
          <ac:spMkLst>
            <pc:docMk/>
            <pc:sldMk cId="876141176" sldId="1424"/>
            <ac:spMk id="42" creationId="{16ABC8C9-FE9F-49D0-9DF4-4B0C6EFDC603}"/>
          </ac:spMkLst>
        </pc:spChg>
        <pc:spChg chg="del">
          <ac:chgData name="Lemmen, Chrit" userId="8e6f57ba-964e-4b99-9644-8d122361a1fa" providerId="ADAL" clId="{7A5D9AF9-B826-4880-A23F-901C7AF4E507}" dt="2021-09-09T15:32:31.619" v="3697" actId="478"/>
          <ac:spMkLst>
            <pc:docMk/>
            <pc:sldMk cId="876141176" sldId="1424"/>
            <ac:spMk id="43" creationId="{C2F707DD-FC5C-4760-8521-83B693442E2E}"/>
          </ac:spMkLst>
        </pc:spChg>
        <pc:spChg chg="del">
          <ac:chgData name="Lemmen, Chrit" userId="8e6f57ba-964e-4b99-9644-8d122361a1fa" providerId="ADAL" clId="{7A5D9AF9-B826-4880-A23F-901C7AF4E507}" dt="2021-09-09T15:33:04.452" v="3716" actId="478"/>
          <ac:spMkLst>
            <pc:docMk/>
            <pc:sldMk cId="876141176" sldId="1424"/>
            <ac:spMk id="44" creationId="{23FB053B-DFD6-4E2D-8FDC-6CC3E921E29B}"/>
          </ac:spMkLst>
        </pc:spChg>
        <pc:spChg chg="del">
          <ac:chgData name="Lemmen, Chrit" userId="8e6f57ba-964e-4b99-9644-8d122361a1fa" providerId="ADAL" clId="{7A5D9AF9-B826-4880-A23F-901C7AF4E507}" dt="2021-09-09T15:33:02.700" v="3715" actId="478"/>
          <ac:spMkLst>
            <pc:docMk/>
            <pc:sldMk cId="876141176" sldId="1424"/>
            <ac:spMk id="45" creationId="{556A3958-128F-4481-861D-C94922E6B5AC}"/>
          </ac:spMkLst>
        </pc:spChg>
        <pc:spChg chg="del">
          <ac:chgData name="Lemmen, Chrit" userId="8e6f57ba-964e-4b99-9644-8d122361a1fa" providerId="ADAL" clId="{7A5D9AF9-B826-4880-A23F-901C7AF4E507}" dt="2021-09-09T15:33:14.886" v="3724" actId="478"/>
          <ac:spMkLst>
            <pc:docMk/>
            <pc:sldMk cId="876141176" sldId="1424"/>
            <ac:spMk id="46" creationId="{6CF4320E-43CF-4C6C-BF24-5CE2866A279D}"/>
          </ac:spMkLst>
        </pc:spChg>
        <pc:spChg chg="del">
          <ac:chgData name="Lemmen, Chrit" userId="8e6f57ba-964e-4b99-9644-8d122361a1fa" providerId="ADAL" clId="{7A5D9AF9-B826-4880-A23F-901C7AF4E507}" dt="2021-09-09T15:33:14.057" v="3723" actId="478"/>
          <ac:spMkLst>
            <pc:docMk/>
            <pc:sldMk cId="876141176" sldId="1424"/>
            <ac:spMk id="47" creationId="{C0DC6793-A5E8-49F2-9F50-7661550BBAE3}"/>
          </ac:spMkLst>
        </pc:spChg>
        <pc:spChg chg="del">
          <ac:chgData name="Lemmen, Chrit" userId="8e6f57ba-964e-4b99-9644-8d122361a1fa" providerId="ADAL" clId="{7A5D9AF9-B826-4880-A23F-901C7AF4E507}" dt="2021-09-09T15:33:13.291" v="3722" actId="478"/>
          <ac:spMkLst>
            <pc:docMk/>
            <pc:sldMk cId="876141176" sldId="1424"/>
            <ac:spMk id="48" creationId="{DC1ECBAE-3005-4320-9B92-2B783FF7A9AE}"/>
          </ac:spMkLst>
        </pc:spChg>
        <pc:spChg chg="del">
          <ac:chgData name="Lemmen, Chrit" userId="8e6f57ba-964e-4b99-9644-8d122361a1fa" providerId="ADAL" clId="{7A5D9AF9-B826-4880-A23F-901C7AF4E507}" dt="2021-09-09T15:32:56.038" v="3713" actId="478"/>
          <ac:spMkLst>
            <pc:docMk/>
            <pc:sldMk cId="876141176" sldId="1424"/>
            <ac:spMk id="49" creationId="{8773483C-C71B-4111-960A-49E6B7B61456}"/>
          </ac:spMkLst>
        </pc:spChg>
        <pc:spChg chg="del">
          <ac:chgData name="Lemmen, Chrit" userId="8e6f57ba-964e-4b99-9644-8d122361a1fa" providerId="ADAL" clId="{7A5D9AF9-B826-4880-A23F-901C7AF4E507}" dt="2021-09-09T15:32:46.327" v="3708" actId="478"/>
          <ac:spMkLst>
            <pc:docMk/>
            <pc:sldMk cId="876141176" sldId="1424"/>
            <ac:spMk id="50" creationId="{535BA33E-541C-4F5D-9F89-6F5CE9AF3A4E}"/>
          </ac:spMkLst>
        </pc:spChg>
        <pc:spChg chg="del">
          <ac:chgData name="Lemmen, Chrit" userId="8e6f57ba-964e-4b99-9644-8d122361a1fa" providerId="ADAL" clId="{7A5D9AF9-B826-4880-A23F-901C7AF4E507}" dt="2021-09-09T15:32:36.008" v="3701" actId="478"/>
          <ac:spMkLst>
            <pc:docMk/>
            <pc:sldMk cId="876141176" sldId="1424"/>
            <ac:spMk id="51" creationId="{51BCAFEF-D4B8-4799-A801-798BB5A950A1}"/>
          </ac:spMkLst>
        </pc:spChg>
        <pc:spChg chg="del">
          <ac:chgData name="Lemmen, Chrit" userId="8e6f57ba-964e-4b99-9644-8d122361a1fa" providerId="ADAL" clId="{7A5D9AF9-B826-4880-A23F-901C7AF4E507}" dt="2021-09-09T15:32:33.239" v="3698" actId="478"/>
          <ac:spMkLst>
            <pc:docMk/>
            <pc:sldMk cId="876141176" sldId="1424"/>
            <ac:spMk id="52" creationId="{D7A5BC63-BB6B-498C-AAE5-CEA521209BAB}"/>
          </ac:spMkLst>
        </pc:spChg>
        <pc:spChg chg="del">
          <ac:chgData name="Lemmen, Chrit" userId="8e6f57ba-964e-4b99-9644-8d122361a1fa" providerId="ADAL" clId="{7A5D9AF9-B826-4880-A23F-901C7AF4E507}" dt="2021-09-09T15:32:39.208" v="3702" actId="478"/>
          <ac:spMkLst>
            <pc:docMk/>
            <pc:sldMk cId="876141176" sldId="1424"/>
            <ac:spMk id="53" creationId="{FC808000-792F-488E-8312-C83EE232488F}"/>
          </ac:spMkLst>
        </pc:spChg>
        <pc:spChg chg="del">
          <ac:chgData name="Lemmen, Chrit" userId="8e6f57ba-964e-4b99-9644-8d122361a1fa" providerId="ADAL" clId="{7A5D9AF9-B826-4880-A23F-901C7AF4E507}" dt="2021-09-09T15:32:34.394" v="3699" actId="478"/>
          <ac:spMkLst>
            <pc:docMk/>
            <pc:sldMk cId="876141176" sldId="1424"/>
            <ac:spMk id="54" creationId="{200580FB-17D5-467A-AB54-44BFBB9B45A7}"/>
          </ac:spMkLst>
        </pc:spChg>
        <pc:spChg chg="del">
          <ac:chgData name="Lemmen, Chrit" userId="8e6f57ba-964e-4b99-9644-8d122361a1fa" providerId="ADAL" clId="{7A5D9AF9-B826-4880-A23F-901C7AF4E507}" dt="2021-09-09T15:32:35.191" v="3700" actId="478"/>
          <ac:spMkLst>
            <pc:docMk/>
            <pc:sldMk cId="876141176" sldId="1424"/>
            <ac:spMk id="55" creationId="{D446EA2E-0BD9-40D4-A875-E6A1C911CA49}"/>
          </ac:spMkLst>
        </pc:spChg>
        <pc:spChg chg="del mod">
          <ac:chgData name="Lemmen, Chrit" userId="8e6f57ba-964e-4b99-9644-8d122361a1fa" providerId="ADAL" clId="{7A5D9AF9-B826-4880-A23F-901C7AF4E507}" dt="2021-09-09T15:32:44.070" v="3707" actId="478"/>
          <ac:spMkLst>
            <pc:docMk/>
            <pc:sldMk cId="876141176" sldId="1424"/>
            <ac:spMk id="56" creationId="{44ED092F-2B74-45A9-892E-31C8CEE67C86}"/>
          </ac:spMkLst>
        </pc:spChg>
        <pc:spChg chg="del">
          <ac:chgData name="Lemmen, Chrit" userId="8e6f57ba-964e-4b99-9644-8d122361a1fa" providerId="ADAL" clId="{7A5D9AF9-B826-4880-A23F-901C7AF4E507}" dt="2021-09-09T15:32:43.223" v="3706" actId="478"/>
          <ac:spMkLst>
            <pc:docMk/>
            <pc:sldMk cId="876141176" sldId="1424"/>
            <ac:spMk id="57" creationId="{DD8C75CE-C6F9-468D-A35C-2FB7AEECBF8F}"/>
          </ac:spMkLst>
        </pc:spChg>
        <pc:spChg chg="del mod">
          <ac:chgData name="Lemmen, Chrit" userId="8e6f57ba-964e-4b99-9644-8d122361a1fa" providerId="ADAL" clId="{7A5D9AF9-B826-4880-A23F-901C7AF4E507}" dt="2021-09-09T15:33:12.286" v="3721" actId="478"/>
          <ac:spMkLst>
            <pc:docMk/>
            <pc:sldMk cId="876141176" sldId="1424"/>
            <ac:spMk id="58" creationId="{D99CAA38-AABA-429D-B5D3-7BB9F73C799E}"/>
          </ac:spMkLst>
        </pc:spChg>
        <pc:spChg chg="del">
          <ac:chgData name="Lemmen, Chrit" userId="8e6f57ba-964e-4b99-9644-8d122361a1fa" providerId="ADAL" clId="{7A5D9AF9-B826-4880-A23F-901C7AF4E507}" dt="2021-09-09T15:32:58.318" v="3714" actId="478"/>
          <ac:spMkLst>
            <pc:docMk/>
            <pc:sldMk cId="876141176" sldId="1424"/>
            <ac:spMk id="59" creationId="{281AE9D8-3D25-4860-9FFE-ECF4D208C41D}"/>
          </ac:spMkLst>
        </pc:spChg>
        <pc:spChg chg="del">
          <ac:chgData name="Lemmen, Chrit" userId="8e6f57ba-964e-4b99-9644-8d122361a1fa" providerId="ADAL" clId="{7A5D9AF9-B826-4880-A23F-901C7AF4E507}" dt="2021-09-09T15:33:07.295" v="3718" actId="478"/>
          <ac:spMkLst>
            <pc:docMk/>
            <pc:sldMk cId="876141176" sldId="1424"/>
            <ac:spMk id="60" creationId="{053922BB-96E3-4DA7-9632-B5BF037BC983}"/>
          </ac:spMkLst>
        </pc:spChg>
        <pc:spChg chg="del">
          <ac:chgData name="Lemmen, Chrit" userId="8e6f57ba-964e-4b99-9644-8d122361a1fa" providerId="ADAL" clId="{7A5D9AF9-B826-4880-A23F-901C7AF4E507}" dt="2021-09-09T15:32:40.444" v="3703" actId="478"/>
          <ac:spMkLst>
            <pc:docMk/>
            <pc:sldMk cId="876141176" sldId="1424"/>
            <ac:spMk id="61" creationId="{C1C06E72-9643-468C-AD3F-5374151F0330}"/>
          </ac:spMkLst>
        </pc:spChg>
        <pc:spChg chg="del">
          <ac:chgData name="Lemmen, Chrit" userId="8e6f57ba-964e-4b99-9644-8d122361a1fa" providerId="ADAL" clId="{7A5D9AF9-B826-4880-A23F-901C7AF4E507}" dt="2021-09-09T15:32:41.114" v="3704" actId="478"/>
          <ac:spMkLst>
            <pc:docMk/>
            <pc:sldMk cId="876141176" sldId="1424"/>
            <ac:spMk id="62" creationId="{E16E19C5-211E-4298-9AC6-88C710EBAE2C}"/>
          </ac:spMkLst>
        </pc:spChg>
        <pc:spChg chg="del">
          <ac:chgData name="Lemmen, Chrit" userId="8e6f57ba-964e-4b99-9644-8d122361a1fa" providerId="ADAL" clId="{7A5D9AF9-B826-4880-A23F-901C7AF4E507}" dt="2021-09-09T15:33:10.265" v="3720" actId="478"/>
          <ac:spMkLst>
            <pc:docMk/>
            <pc:sldMk cId="876141176" sldId="1424"/>
            <ac:spMk id="63" creationId="{D0044D9B-A64C-481F-A318-7412672B586B}"/>
          </ac:spMkLst>
        </pc:spChg>
        <pc:spChg chg="del">
          <ac:chgData name="Lemmen, Chrit" userId="8e6f57ba-964e-4b99-9644-8d122361a1fa" providerId="ADAL" clId="{7A5D9AF9-B826-4880-A23F-901C7AF4E507}" dt="2021-09-09T15:33:08.327" v="3719" actId="478"/>
          <ac:spMkLst>
            <pc:docMk/>
            <pc:sldMk cId="876141176" sldId="1424"/>
            <ac:spMk id="64" creationId="{5D66E42B-5981-44A2-BD17-EC9ABA8D642E}"/>
          </ac:spMkLst>
        </pc:spChg>
        <pc:spChg chg="del">
          <ac:chgData name="Lemmen, Chrit" userId="8e6f57ba-964e-4b99-9644-8d122361a1fa" providerId="ADAL" clId="{7A5D9AF9-B826-4880-A23F-901C7AF4E507}" dt="2021-09-09T15:33:05.829" v="3717" actId="478"/>
          <ac:spMkLst>
            <pc:docMk/>
            <pc:sldMk cId="876141176" sldId="1424"/>
            <ac:spMk id="65" creationId="{B371085C-73F2-4BAA-933F-C0F0455AE6AE}"/>
          </ac:spMkLst>
        </pc:spChg>
        <pc:spChg chg="add mod">
          <ac:chgData name="Lemmen, Chrit" userId="8e6f57ba-964e-4b99-9644-8d122361a1fa" providerId="ADAL" clId="{7A5D9AF9-B826-4880-A23F-901C7AF4E507}" dt="2021-09-09T15:29:41.091" v="3640" actId="20577"/>
          <ac:spMkLst>
            <pc:docMk/>
            <pc:sldMk cId="876141176" sldId="1424"/>
            <ac:spMk id="66" creationId="{6A7F3C07-F9D1-41C4-8AD2-55404B6BBBD8}"/>
          </ac:spMkLst>
        </pc:spChg>
        <pc:spChg chg="del">
          <ac:chgData name="Lemmen, Chrit" userId="8e6f57ba-964e-4b99-9644-8d122361a1fa" providerId="ADAL" clId="{7A5D9AF9-B826-4880-A23F-901C7AF4E507}" dt="2021-09-09T15:33:43.875" v="3732" actId="478"/>
          <ac:spMkLst>
            <pc:docMk/>
            <pc:sldMk cId="876141176" sldId="1424"/>
            <ac:spMk id="67" creationId="{E57834FA-45DC-4282-A901-4E26F66211A6}"/>
          </ac:spMkLst>
        </pc:spChg>
        <pc:spChg chg="del">
          <ac:chgData name="Lemmen, Chrit" userId="8e6f57ba-964e-4b99-9644-8d122361a1fa" providerId="ADAL" clId="{7A5D9AF9-B826-4880-A23F-901C7AF4E507}" dt="2021-09-09T15:33:25.341" v="3729" actId="478"/>
          <ac:spMkLst>
            <pc:docMk/>
            <pc:sldMk cId="876141176" sldId="1424"/>
            <ac:spMk id="68" creationId="{E1722B56-C2BB-4251-BB10-3145C462AE40}"/>
          </ac:spMkLst>
        </pc:spChg>
        <pc:spChg chg="add mod">
          <ac:chgData name="Lemmen, Chrit" userId="8e6f57ba-964e-4b99-9644-8d122361a1fa" providerId="ADAL" clId="{7A5D9AF9-B826-4880-A23F-901C7AF4E507}" dt="2021-09-09T15:30:21.815" v="3644" actId="20577"/>
          <ac:spMkLst>
            <pc:docMk/>
            <pc:sldMk cId="876141176" sldId="1424"/>
            <ac:spMk id="69" creationId="{112A1642-1E7B-41DB-B5DA-188C4B394421}"/>
          </ac:spMkLst>
        </pc:spChg>
        <pc:spChg chg="add mod">
          <ac:chgData name="Lemmen, Chrit" userId="8e6f57ba-964e-4b99-9644-8d122361a1fa" providerId="ADAL" clId="{7A5D9AF9-B826-4880-A23F-901C7AF4E507}" dt="2021-09-09T15:30:40.693" v="3651" actId="20577"/>
          <ac:spMkLst>
            <pc:docMk/>
            <pc:sldMk cId="876141176" sldId="1424"/>
            <ac:spMk id="70" creationId="{BBE7BEE5-701E-4567-A708-CE47578CD701}"/>
          </ac:spMkLst>
        </pc:spChg>
        <pc:spChg chg="add mod">
          <ac:chgData name="Lemmen, Chrit" userId="8e6f57ba-964e-4b99-9644-8d122361a1fa" providerId="ADAL" clId="{7A5D9AF9-B826-4880-A23F-901C7AF4E507}" dt="2021-09-09T15:30:54.128" v="3655" actId="20577"/>
          <ac:spMkLst>
            <pc:docMk/>
            <pc:sldMk cId="876141176" sldId="1424"/>
            <ac:spMk id="71" creationId="{61E0660C-DEFB-4329-841B-BE2750D9E9A3}"/>
          </ac:spMkLst>
        </pc:spChg>
        <pc:spChg chg="add mod">
          <ac:chgData name="Lemmen, Chrit" userId="8e6f57ba-964e-4b99-9644-8d122361a1fa" providerId="ADAL" clId="{7A5D9AF9-B826-4880-A23F-901C7AF4E507}" dt="2021-09-09T15:31:06.191" v="3659" actId="20577"/>
          <ac:spMkLst>
            <pc:docMk/>
            <pc:sldMk cId="876141176" sldId="1424"/>
            <ac:spMk id="72" creationId="{53E35B5A-E651-4E6C-8FE0-1D7B875A8345}"/>
          </ac:spMkLst>
        </pc:spChg>
        <pc:spChg chg="add mod">
          <ac:chgData name="Lemmen, Chrit" userId="8e6f57ba-964e-4b99-9644-8d122361a1fa" providerId="ADAL" clId="{7A5D9AF9-B826-4880-A23F-901C7AF4E507}" dt="2021-09-09T15:31:27.778" v="3674" actId="1035"/>
          <ac:spMkLst>
            <pc:docMk/>
            <pc:sldMk cId="876141176" sldId="1424"/>
            <ac:spMk id="73" creationId="{FC1A14A5-A06B-4962-AB76-CE1B0F906E63}"/>
          </ac:spMkLst>
        </pc:spChg>
        <pc:spChg chg="add mod">
          <ac:chgData name="Lemmen, Chrit" userId="8e6f57ba-964e-4b99-9644-8d122361a1fa" providerId="ADAL" clId="{7A5D9AF9-B826-4880-A23F-901C7AF4E507}" dt="2021-09-09T15:31:40.159" v="3679" actId="20577"/>
          <ac:spMkLst>
            <pc:docMk/>
            <pc:sldMk cId="876141176" sldId="1424"/>
            <ac:spMk id="74" creationId="{5CA8E770-8839-424E-BC00-06CE13E0DEDE}"/>
          </ac:spMkLst>
        </pc:spChg>
        <pc:spChg chg="add mod">
          <ac:chgData name="Lemmen, Chrit" userId="8e6f57ba-964e-4b99-9644-8d122361a1fa" providerId="ADAL" clId="{7A5D9AF9-B826-4880-A23F-901C7AF4E507}" dt="2021-09-09T15:31:52.511" v="3683" actId="20577"/>
          <ac:spMkLst>
            <pc:docMk/>
            <pc:sldMk cId="876141176" sldId="1424"/>
            <ac:spMk id="75" creationId="{2886FE4B-FE95-490F-B3AA-99F7BC43D303}"/>
          </ac:spMkLst>
        </pc:spChg>
        <pc:spChg chg="del">
          <ac:chgData name="Lemmen, Chrit" userId="8e6f57ba-964e-4b99-9644-8d122361a1fa" providerId="ADAL" clId="{7A5D9AF9-B826-4880-A23F-901C7AF4E507}" dt="2021-09-09T15:33:16.094" v="3725" actId="478"/>
          <ac:spMkLst>
            <pc:docMk/>
            <pc:sldMk cId="876141176" sldId="1424"/>
            <ac:spMk id="76" creationId="{B596BF69-01E1-40C2-9FED-47DC53F4D9FB}"/>
          </ac:spMkLst>
        </pc:spChg>
        <pc:spChg chg="del mod">
          <ac:chgData name="Lemmen, Chrit" userId="8e6f57ba-964e-4b99-9644-8d122361a1fa" providerId="ADAL" clId="{7A5D9AF9-B826-4880-A23F-901C7AF4E507}" dt="2021-09-09T15:33:23.671" v="3728" actId="478"/>
          <ac:spMkLst>
            <pc:docMk/>
            <pc:sldMk cId="876141176" sldId="1424"/>
            <ac:spMk id="80" creationId="{D71451D7-1A53-4604-8F60-1D826CDBD0C1}"/>
          </ac:spMkLst>
        </pc:spChg>
        <pc:spChg chg="del">
          <ac:chgData name="Lemmen, Chrit" userId="8e6f57ba-964e-4b99-9644-8d122361a1fa" providerId="ADAL" clId="{7A5D9AF9-B826-4880-A23F-901C7AF4E507}" dt="2021-09-09T15:33:17.935" v="3726" actId="478"/>
          <ac:spMkLst>
            <pc:docMk/>
            <pc:sldMk cId="876141176" sldId="1424"/>
            <ac:spMk id="81" creationId="{B72FF052-3BCC-40F0-BA7C-18F72601A86C}"/>
          </ac:spMkLst>
        </pc:spChg>
        <pc:spChg chg="del">
          <ac:chgData name="Lemmen, Chrit" userId="8e6f57ba-964e-4b99-9644-8d122361a1fa" providerId="ADAL" clId="{7A5D9AF9-B826-4880-A23F-901C7AF4E507}" dt="2021-09-09T15:32:52.404" v="3710" actId="478"/>
          <ac:spMkLst>
            <pc:docMk/>
            <pc:sldMk cId="876141176" sldId="1424"/>
            <ac:spMk id="82" creationId="{13D3E300-0986-4E00-B6D3-7E8DB45F0FC6}"/>
          </ac:spMkLst>
        </pc:spChg>
        <pc:spChg chg="del">
          <ac:chgData name="Lemmen, Chrit" userId="8e6f57ba-964e-4b99-9644-8d122361a1fa" providerId="ADAL" clId="{7A5D9AF9-B826-4880-A23F-901C7AF4E507}" dt="2021-09-09T15:32:53.346" v="3711" actId="478"/>
          <ac:spMkLst>
            <pc:docMk/>
            <pc:sldMk cId="876141176" sldId="1424"/>
            <ac:spMk id="83" creationId="{C82B3712-7B8A-4FE6-8C22-C7606DAE947B}"/>
          </ac:spMkLst>
        </pc:spChg>
        <pc:spChg chg="del">
          <ac:chgData name="Lemmen, Chrit" userId="8e6f57ba-964e-4b99-9644-8d122361a1fa" providerId="ADAL" clId="{7A5D9AF9-B826-4880-A23F-901C7AF4E507}" dt="2021-09-09T15:32:48.271" v="3709" actId="478"/>
          <ac:spMkLst>
            <pc:docMk/>
            <pc:sldMk cId="876141176" sldId="1424"/>
            <ac:spMk id="84" creationId="{07835964-9E70-4ACB-B334-9B3DD0E37EE2}"/>
          </ac:spMkLst>
        </pc:spChg>
        <pc:picChg chg="add del mod">
          <ac:chgData name="Lemmen, Chrit" userId="8e6f57ba-964e-4b99-9644-8d122361a1fa" providerId="ADAL" clId="{7A5D9AF9-B826-4880-A23F-901C7AF4E507}" dt="2021-09-09T15:32:28.523" v="3695" actId="478"/>
          <ac:picMkLst>
            <pc:docMk/>
            <pc:sldMk cId="876141176" sldId="1424"/>
            <ac:picMk id="29" creationId="{C5D30FE4-A961-45AF-92E6-6C879AE3F071}"/>
          </ac:picMkLst>
        </pc:picChg>
      </pc:sldChg>
      <pc:sldChg chg="modSp add mod">
        <pc:chgData name="Lemmen, Chrit" userId="8e6f57ba-964e-4b99-9644-8d122361a1fa" providerId="ADAL" clId="{7A5D9AF9-B826-4880-A23F-901C7AF4E507}" dt="2021-09-09T15:49:30.684" v="4053" actId="1076"/>
        <pc:sldMkLst>
          <pc:docMk/>
          <pc:sldMk cId="2795446662" sldId="1425"/>
        </pc:sldMkLst>
        <pc:spChg chg="mod">
          <ac:chgData name="Lemmen, Chrit" userId="8e6f57ba-964e-4b99-9644-8d122361a1fa" providerId="ADAL" clId="{7A5D9AF9-B826-4880-A23F-901C7AF4E507}" dt="2021-09-09T15:35:17.600" v="3804" actId="20577"/>
          <ac:spMkLst>
            <pc:docMk/>
            <pc:sldMk cId="2795446662" sldId="1425"/>
            <ac:spMk id="2" creationId="{02981758-46C9-4FDA-B887-110CE12F7EAD}"/>
          </ac:spMkLst>
        </pc:spChg>
        <pc:spChg chg="mod">
          <ac:chgData name="Lemmen, Chrit" userId="8e6f57ba-964e-4b99-9644-8d122361a1fa" providerId="ADAL" clId="{7A5D9AF9-B826-4880-A23F-901C7AF4E507}" dt="2021-09-09T15:49:30.684" v="4053" actId="1076"/>
          <ac:spMkLst>
            <pc:docMk/>
            <pc:sldMk cId="2795446662" sldId="1425"/>
            <ac:spMk id="36" creationId="{7BC83005-B266-49DE-80AE-123BE5CF8CC3}"/>
          </ac:spMkLst>
        </pc:spChg>
        <pc:spChg chg="mod">
          <ac:chgData name="Lemmen, Chrit" userId="8e6f57ba-964e-4b99-9644-8d122361a1fa" providerId="ADAL" clId="{7A5D9AF9-B826-4880-A23F-901C7AF4E507}" dt="2021-09-09T15:49:30.684" v="4053" actId="1076"/>
          <ac:spMkLst>
            <pc:docMk/>
            <pc:sldMk cId="2795446662" sldId="1425"/>
            <ac:spMk id="37" creationId="{17EFB25A-2307-48BE-A19F-3CAF290CCEF9}"/>
          </ac:spMkLst>
        </pc:spChg>
        <pc:spChg chg="mod">
          <ac:chgData name="Lemmen, Chrit" userId="8e6f57ba-964e-4b99-9644-8d122361a1fa" providerId="ADAL" clId="{7A5D9AF9-B826-4880-A23F-901C7AF4E507}" dt="2021-09-09T15:49:30.684" v="4053" actId="1076"/>
          <ac:spMkLst>
            <pc:docMk/>
            <pc:sldMk cId="2795446662" sldId="1425"/>
            <ac:spMk id="38" creationId="{83F58D4C-0CF6-437A-8925-92F47F220F66}"/>
          </ac:spMkLst>
        </pc:spChg>
      </pc:sldChg>
      <pc:sldChg chg="addSp delSp modSp new mod">
        <pc:chgData name="Lemmen, Chrit" userId="8e6f57ba-964e-4b99-9644-8d122361a1fa" providerId="ADAL" clId="{7A5D9AF9-B826-4880-A23F-901C7AF4E507}" dt="2021-09-09T16:14:35.247" v="5347" actId="478"/>
        <pc:sldMkLst>
          <pc:docMk/>
          <pc:sldMk cId="357301658" sldId="1426"/>
        </pc:sldMkLst>
        <pc:spChg chg="del">
          <ac:chgData name="Lemmen, Chrit" userId="8e6f57ba-964e-4b99-9644-8d122361a1fa" providerId="ADAL" clId="{7A5D9AF9-B826-4880-A23F-901C7AF4E507}" dt="2021-09-09T15:42:15.298" v="3890" actId="478"/>
          <ac:spMkLst>
            <pc:docMk/>
            <pc:sldMk cId="357301658" sldId="1426"/>
            <ac:spMk id="2" creationId="{C04DA7B3-73E2-4986-ADF6-6D1E21319F80}"/>
          </ac:spMkLst>
        </pc:spChg>
        <pc:spChg chg="add mod">
          <ac:chgData name="Lemmen, Chrit" userId="8e6f57ba-964e-4b99-9644-8d122361a1fa" providerId="ADAL" clId="{7A5D9AF9-B826-4880-A23F-901C7AF4E507}" dt="2021-09-09T16:13:24.019" v="5317" actId="1037"/>
          <ac:spMkLst>
            <pc:docMk/>
            <pc:sldMk cId="357301658" sldId="1426"/>
            <ac:spMk id="3" creationId="{A44F7C50-1992-4689-825D-4FD452912CAA}"/>
          </ac:spMkLst>
        </pc:spChg>
        <pc:spChg chg="add del mod">
          <ac:chgData name="Lemmen, Chrit" userId="8e6f57ba-964e-4b99-9644-8d122361a1fa" providerId="ADAL" clId="{7A5D9AF9-B826-4880-A23F-901C7AF4E507}" dt="2021-09-09T15:48:37.558" v="4013" actId="478"/>
          <ac:spMkLst>
            <pc:docMk/>
            <pc:sldMk cId="357301658" sldId="1426"/>
            <ac:spMk id="4" creationId="{2DF88416-8EE2-4426-94CA-FC40CEFF85A0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5" creationId="{1BDEDAE6-F430-4485-B39E-9DBBF4E12E9B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6" creationId="{DA813001-1FDF-4676-8705-968E958C317A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7" creationId="{8AF362BE-A5C7-48FA-BC6E-D7B5350247D9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8" creationId="{B5A259F4-0CD5-4AA7-9F40-F6C95A0D422A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9" creationId="{F4C13A7A-6E61-44B2-9C63-0B0C847265A6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10" creationId="{CBE6D28A-F5E6-4104-8DB2-589EDF9CC35E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11" creationId="{3D2AC132-054E-49A5-A419-E19302659C48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12" creationId="{DBF690C3-46A4-4511-BE6B-1717AEF5AD88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13" creationId="{65EDA493-8027-4FFD-BF5A-D6B891E39CB7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14" creationId="{76C61F9A-33E2-42FD-ABDD-BB2385991AAE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15" creationId="{D4BABD50-8E59-4DFB-B7B7-84DB487993E0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16" creationId="{81212AA2-4A3F-4233-8971-D73D07AFB145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17" creationId="{965A2A94-6A45-4101-98A0-F761B90D63AF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18" creationId="{56776F84-9CDF-4D97-8D99-7610CCE06F2E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19" creationId="{779FDC5C-0C05-4B67-84F9-199BC85F79DE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20" creationId="{E30B8EF7-702C-4312-9AE1-E1AEBA7DA987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21" creationId="{54511B7E-7778-4FD2-B924-62B0919DA2D7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22" creationId="{A8C77DDD-7691-4D5D-B80A-C41DB98E7268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23" creationId="{9E735970-357A-4D63-9A57-104A8324AA51}"/>
          </ac:spMkLst>
        </pc:spChg>
        <pc:spChg chg="add mod">
          <ac:chgData name="Lemmen, Chrit" userId="8e6f57ba-964e-4b99-9644-8d122361a1fa" providerId="ADAL" clId="{7A5D9AF9-B826-4880-A23F-901C7AF4E507}" dt="2021-09-09T16:10:10.081" v="5245" actId="1076"/>
          <ac:spMkLst>
            <pc:docMk/>
            <pc:sldMk cId="357301658" sldId="1426"/>
            <ac:spMk id="24" creationId="{5A7D026B-8BB3-41DF-A449-886D557756BF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25" creationId="{5EB4827B-41F9-4AC5-87FC-1A5F068510DF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26" creationId="{1E2DC6CB-E794-4659-B70F-47459EB7C0AE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27" creationId="{D6D11729-668D-4433-8770-65C30CB16DF3}"/>
          </ac:spMkLst>
        </pc:spChg>
        <pc:spChg chg="add mod">
          <ac:chgData name="Lemmen, Chrit" userId="8e6f57ba-964e-4b99-9644-8d122361a1fa" providerId="ADAL" clId="{7A5D9AF9-B826-4880-A23F-901C7AF4E507}" dt="2021-09-09T16:10:13.813" v="5246" actId="1076"/>
          <ac:spMkLst>
            <pc:docMk/>
            <pc:sldMk cId="357301658" sldId="1426"/>
            <ac:spMk id="28" creationId="{2140ADAB-43ED-41C0-A79E-8FB71863B39A}"/>
          </ac:spMkLst>
        </pc:spChg>
        <pc:spChg chg="add mod">
          <ac:chgData name="Lemmen, Chrit" userId="8e6f57ba-964e-4b99-9644-8d122361a1fa" providerId="ADAL" clId="{7A5D9AF9-B826-4880-A23F-901C7AF4E507}" dt="2021-09-09T16:10:17.552" v="5248" actId="1076"/>
          <ac:spMkLst>
            <pc:docMk/>
            <pc:sldMk cId="357301658" sldId="1426"/>
            <ac:spMk id="29" creationId="{4ACCD9C4-F49E-4166-8DBE-CDD426E93BF2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30" creationId="{E3DF348F-F1B4-4DCF-B8A8-9103568ED52B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31" creationId="{6F2EFCA1-D2D1-4780-BCF2-4B5254A8A22A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32" creationId="{3832C8F0-09A2-4D00-A295-2CC25D5A1C4D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33" creationId="{25C1828D-9A4D-4020-B017-96C10DA39115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34" creationId="{DBDF8F43-030F-4161-8ACC-96FB4972F1E5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35" creationId="{0574F1A5-4050-4F1A-A2CB-20897144165C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36" creationId="{AA5946E4-7868-4FD0-9261-84E93BAE489C}"/>
          </ac:spMkLst>
        </pc:spChg>
        <pc:spChg chg="add mod">
          <ac:chgData name="Lemmen, Chrit" userId="8e6f57ba-964e-4b99-9644-8d122361a1fa" providerId="ADAL" clId="{7A5D9AF9-B826-4880-A23F-901C7AF4E507}" dt="2021-09-09T16:09:47.340" v="5215" actId="1036"/>
          <ac:spMkLst>
            <pc:docMk/>
            <pc:sldMk cId="357301658" sldId="1426"/>
            <ac:spMk id="37" creationId="{ADABB015-9921-4176-9E09-69F82D843F05}"/>
          </ac:spMkLst>
        </pc:spChg>
        <pc:spChg chg="add mod">
          <ac:chgData name="Lemmen, Chrit" userId="8e6f57ba-964e-4b99-9644-8d122361a1fa" providerId="ADAL" clId="{7A5D9AF9-B826-4880-A23F-901C7AF4E507}" dt="2021-09-09T16:05:03.158" v="4806" actId="1076"/>
          <ac:spMkLst>
            <pc:docMk/>
            <pc:sldMk cId="357301658" sldId="1426"/>
            <ac:spMk id="38" creationId="{CDA6DA9E-0497-447B-BBD5-F858518A6620}"/>
          </ac:spMkLst>
        </pc:spChg>
        <pc:spChg chg="add mod">
          <ac:chgData name="Lemmen, Chrit" userId="8e6f57ba-964e-4b99-9644-8d122361a1fa" providerId="ADAL" clId="{7A5D9AF9-B826-4880-A23F-901C7AF4E507}" dt="2021-09-09T16:06:30.646" v="5057" actId="1036"/>
          <ac:spMkLst>
            <pc:docMk/>
            <pc:sldMk cId="357301658" sldId="1426"/>
            <ac:spMk id="39" creationId="{56E18815-FC70-42AC-A78C-7E040FA324C3}"/>
          </ac:spMkLst>
        </pc:spChg>
        <pc:spChg chg="add mod">
          <ac:chgData name="Lemmen, Chrit" userId="8e6f57ba-964e-4b99-9644-8d122361a1fa" providerId="ADAL" clId="{7A5D9AF9-B826-4880-A23F-901C7AF4E507}" dt="2021-09-09T16:06:20.474" v="5020" actId="1035"/>
          <ac:spMkLst>
            <pc:docMk/>
            <pc:sldMk cId="357301658" sldId="1426"/>
            <ac:spMk id="40" creationId="{06A67926-2EEC-443E-97F7-BF2EDEA5A00B}"/>
          </ac:spMkLst>
        </pc:spChg>
        <pc:spChg chg="add mod">
          <ac:chgData name="Lemmen, Chrit" userId="8e6f57ba-964e-4b99-9644-8d122361a1fa" providerId="ADAL" clId="{7A5D9AF9-B826-4880-A23F-901C7AF4E507}" dt="2021-09-09T16:06:10.594" v="4992" actId="1035"/>
          <ac:spMkLst>
            <pc:docMk/>
            <pc:sldMk cId="357301658" sldId="1426"/>
            <ac:spMk id="41" creationId="{517E86CF-ECC5-4E69-A35D-7E81B07F3A81}"/>
          </ac:spMkLst>
        </pc:spChg>
        <pc:spChg chg="add del mod">
          <ac:chgData name="Lemmen, Chrit" userId="8e6f57ba-964e-4b99-9644-8d122361a1fa" providerId="ADAL" clId="{7A5D9AF9-B826-4880-A23F-901C7AF4E507}" dt="2021-09-09T16:06:01.281" v="4962" actId="1037"/>
          <ac:spMkLst>
            <pc:docMk/>
            <pc:sldMk cId="357301658" sldId="1426"/>
            <ac:spMk id="42" creationId="{FFDFCBEE-FFC9-4C18-BA75-BD1E3B24DF46}"/>
          </ac:spMkLst>
        </pc:spChg>
        <pc:spChg chg="add mod">
          <ac:chgData name="Lemmen, Chrit" userId="8e6f57ba-964e-4b99-9644-8d122361a1fa" providerId="ADAL" clId="{7A5D9AF9-B826-4880-A23F-901C7AF4E507}" dt="2021-09-09T16:05:50.393" v="4927" actId="1035"/>
          <ac:spMkLst>
            <pc:docMk/>
            <pc:sldMk cId="357301658" sldId="1426"/>
            <ac:spMk id="43" creationId="{8EA8C575-E801-416A-B3E7-C4ECF0068364}"/>
          </ac:spMkLst>
        </pc:spChg>
        <pc:spChg chg="add mod">
          <ac:chgData name="Lemmen, Chrit" userId="8e6f57ba-964e-4b99-9644-8d122361a1fa" providerId="ADAL" clId="{7A5D9AF9-B826-4880-A23F-901C7AF4E507}" dt="2021-09-09T16:05:39.432" v="4900" actId="1035"/>
          <ac:spMkLst>
            <pc:docMk/>
            <pc:sldMk cId="357301658" sldId="1426"/>
            <ac:spMk id="44" creationId="{A3CEAD17-2165-4300-9372-4C1983ED5977}"/>
          </ac:spMkLst>
        </pc:spChg>
        <pc:spChg chg="add mod">
          <ac:chgData name="Lemmen, Chrit" userId="8e6f57ba-964e-4b99-9644-8d122361a1fa" providerId="ADAL" clId="{7A5D9AF9-B826-4880-A23F-901C7AF4E507}" dt="2021-09-09T16:05:30.065" v="4866" actId="1036"/>
          <ac:spMkLst>
            <pc:docMk/>
            <pc:sldMk cId="357301658" sldId="1426"/>
            <ac:spMk id="45" creationId="{DA6A8627-CBA6-4B03-BBAC-322BF9495D2E}"/>
          </ac:spMkLst>
        </pc:spChg>
        <pc:spChg chg="add mod">
          <ac:chgData name="Lemmen, Chrit" userId="8e6f57ba-964e-4b99-9644-8d122361a1fa" providerId="ADAL" clId="{7A5D9AF9-B826-4880-A23F-901C7AF4E507}" dt="2021-09-09T16:05:16.202" v="4838" actId="1035"/>
          <ac:spMkLst>
            <pc:docMk/>
            <pc:sldMk cId="357301658" sldId="1426"/>
            <ac:spMk id="46" creationId="{239C142A-4D75-40C6-A23C-F88BE00C47FC}"/>
          </ac:spMkLst>
        </pc:spChg>
        <pc:spChg chg="add del mod">
          <ac:chgData name="Lemmen, Chrit" userId="8e6f57ba-964e-4b99-9644-8d122361a1fa" providerId="ADAL" clId="{7A5D9AF9-B826-4880-A23F-901C7AF4E507}" dt="2021-09-09T15:54:38.476" v="4482" actId="478"/>
          <ac:spMkLst>
            <pc:docMk/>
            <pc:sldMk cId="357301658" sldId="1426"/>
            <ac:spMk id="47" creationId="{E10DB3CC-AD6E-4F6F-BC25-C7F8A688955C}"/>
          </ac:spMkLst>
        </pc:spChg>
        <pc:spChg chg="add del mod">
          <ac:chgData name="Lemmen, Chrit" userId="8e6f57ba-964e-4b99-9644-8d122361a1fa" providerId="ADAL" clId="{7A5D9AF9-B826-4880-A23F-901C7AF4E507}" dt="2021-09-09T15:55:25.552" v="4570" actId="478"/>
          <ac:spMkLst>
            <pc:docMk/>
            <pc:sldMk cId="357301658" sldId="1426"/>
            <ac:spMk id="48" creationId="{AC37F873-D341-45F9-8AEF-D66F049D1120}"/>
          </ac:spMkLst>
        </pc:spChg>
        <pc:spChg chg="add mod">
          <ac:chgData name="Lemmen, Chrit" userId="8e6f57ba-964e-4b99-9644-8d122361a1fa" providerId="ADAL" clId="{7A5D9AF9-B826-4880-A23F-901C7AF4E507}" dt="2021-09-09T16:05:08.704" v="4822" actId="1035"/>
          <ac:spMkLst>
            <pc:docMk/>
            <pc:sldMk cId="357301658" sldId="1426"/>
            <ac:spMk id="49" creationId="{267B6C3F-0755-4CD3-A2E6-F6A9E0B926D3}"/>
          </ac:spMkLst>
        </pc:spChg>
        <pc:spChg chg="add del mod">
          <ac:chgData name="Lemmen, Chrit" userId="8e6f57ba-964e-4b99-9644-8d122361a1fa" providerId="ADAL" clId="{7A5D9AF9-B826-4880-A23F-901C7AF4E507}" dt="2021-09-09T15:56:19.118" v="4596" actId="478"/>
          <ac:spMkLst>
            <pc:docMk/>
            <pc:sldMk cId="357301658" sldId="1426"/>
            <ac:spMk id="50" creationId="{D4DB1D4B-2250-4E5E-A964-F8BD4C4EDC2F}"/>
          </ac:spMkLst>
        </pc:spChg>
        <pc:spChg chg="add del mod">
          <ac:chgData name="Lemmen, Chrit" userId="8e6f57ba-964e-4b99-9644-8d122361a1fa" providerId="ADAL" clId="{7A5D9AF9-B826-4880-A23F-901C7AF4E507}" dt="2021-09-09T15:56:41.493" v="4605" actId="478"/>
          <ac:spMkLst>
            <pc:docMk/>
            <pc:sldMk cId="357301658" sldId="1426"/>
            <ac:spMk id="51" creationId="{08F98E58-6D1F-4478-A92C-AD1CFE8664BD}"/>
          </ac:spMkLst>
        </pc:spChg>
        <pc:spChg chg="add del mod">
          <ac:chgData name="Lemmen, Chrit" userId="8e6f57ba-964e-4b99-9644-8d122361a1fa" providerId="ADAL" clId="{7A5D9AF9-B826-4880-A23F-901C7AF4E507}" dt="2021-09-09T15:56:21.195" v="4597" actId="478"/>
          <ac:spMkLst>
            <pc:docMk/>
            <pc:sldMk cId="357301658" sldId="1426"/>
            <ac:spMk id="52" creationId="{EE85238D-5F77-42C5-B137-80357A60A6BC}"/>
          </ac:spMkLst>
        </pc:spChg>
        <pc:spChg chg="add del mod">
          <ac:chgData name="Lemmen, Chrit" userId="8e6f57ba-964e-4b99-9644-8d122361a1fa" providerId="ADAL" clId="{7A5D9AF9-B826-4880-A23F-901C7AF4E507}" dt="2021-09-09T15:56:25.662" v="4599" actId="478"/>
          <ac:spMkLst>
            <pc:docMk/>
            <pc:sldMk cId="357301658" sldId="1426"/>
            <ac:spMk id="53" creationId="{878BD38F-BD58-4862-AE26-5D23C71C6746}"/>
          </ac:spMkLst>
        </pc:spChg>
        <pc:spChg chg="add del mod">
          <ac:chgData name="Lemmen, Chrit" userId="8e6f57ba-964e-4b99-9644-8d122361a1fa" providerId="ADAL" clId="{7A5D9AF9-B826-4880-A23F-901C7AF4E507}" dt="2021-09-09T15:56:32.886" v="4602" actId="478"/>
          <ac:spMkLst>
            <pc:docMk/>
            <pc:sldMk cId="357301658" sldId="1426"/>
            <ac:spMk id="54" creationId="{7902D89D-3EE3-4842-8757-9FAA4518D19E}"/>
          </ac:spMkLst>
        </pc:spChg>
        <pc:spChg chg="add del mod">
          <ac:chgData name="Lemmen, Chrit" userId="8e6f57ba-964e-4b99-9644-8d122361a1fa" providerId="ADAL" clId="{7A5D9AF9-B826-4880-A23F-901C7AF4E507}" dt="2021-09-09T15:56:35.160" v="4603" actId="478"/>
          <ac:spMkLst>
            <pc:docMk/>
            <pc:sldMk cId="357301658" sldId="1426"/>
            <ac:spMk id="55" creationId="{5E570507-3790-424D-9EF6-3EA6017E22D3}"/>
          </ac:spMkLst>
        </pc:spChg>
        <pc:spChg chg="add del mod">
          <ac:chgData name="Lemmen, Chrit" userId="8e6f57ba-964e-4b99-9644-8d122361a1fa" providerId="ADAL" clId="{7A5D9AF9-B826-4880-A23F-901C7AF4E507}" dt="2021-09-09T15:56:37.583" v="4604" actId="478"/>
          <ac:spMkLst>
            <pc:docMk/>
            <pc:sldMk cId="357301658" sldId="1426"/>
            <ac:spMk id="56" creationId="{C8A26D9E-4209-43A7-BFE9-F50B3C27A4D1}"/>
          </ac:spMkLst>
        </pc:spChg>
        <pc:spChg chg="add mod">
          <ac:chgData name="Lemmen, Chrit" userId="8e6f57ba-964e-4b99-9644-8d122361a1fa" providerId="ADAL" clId="{7A5D9AF9-B826-4880-A23F-901C7AF4E507}" dt="2021-09-09T16:05:08.704" v="4822" actId="1035"/>
          <ac:spMkLst>
            <pc:docMk/>
            <pc:sldMk cId="357301658" sldId="1426"/>
            <ac:spMk id="57" creationId="{C2032C3B-79E8-4845-AAE2-14266C7F7ACF}"/>
          </ac:spMkLst>
        </pc:spChg>
        <pc:spChg chg="add mod">
          <ac:chgData name="Lemmen, Chrit" userId="8e6f57ba-964e-4b99-9644-8d122361a1fa" providerId="ADAL" clId="{7A5D9AF9-B826-4880-A23F-901C7AF4E507}" dt="2021-09-09T16:05:16.202" v="4838" actId="1035"/>
          <ac:spMkLst>
            <pc:docMk/>
            <pc:sldMk cId="357301658" sldId="1426"/>
            <ac:spMk id="58" creationId="{2D5658D9-7FCA-4C29-8FD8-4A735A83D8EB}"/>
          </ac:spMkLst>
        </pc:spChg>
        <pc:spChg chg="add mod">
          <ac:chgData name="Lemmen, Chrit" userId="8e6f57ba-964e-4b99-9644-8d122361a1fa" providerId="ADAL" clId="{7A5D9AF9-B826-4880-A23F-901C7AF4E507}" dt="2021-09-09T16:05:30.065" v="4866" actId="1036"/>
          <ac:spMkLst>
            <pc:docMk/>
            <pc:sldMk cId="357301658" sldId="1426"/>
            <ac:spMk id="59" creationId="{33882617-BF9F-4ADB-93F1-AB710250B421}"/>
          </ac:spMkLst>
        </pc:spChg>
        <pc:spChg chg="add mod">
          <ac:chgData name="Lemmen, Chrit" userId="8e6f57ba-964e-4b99-9644-8d122361a1fa" providerId="ADAL" clId="{7A5D9AF9-B826-4880-A23F-901C7AF4E507}" dt="2021-09-09T16:05:39.432" v="4900" actId="1035"/>
          <ac:spMkLst>
            <pc:docMk/>
            <pc:sldMk cId="357301658" sldId="1426"/>
            <ac:spMk id="60" creationId="{DE371F60-ED8C-4557-8BB9-B62CC888F637}"/>
          </ac:spMkLst>
        </pc:spChg>
        <pc:spChg chg="add mod">
          <ac:chgData name="Lemmen, Chrit" userId="8e6f57ba-964e-4b99-9644-8d122361a1fa" providerId="ADAL" clId="{7A5D9AF9-B826-4880-A23F-901C7AF4E507}" dt="2021-09-09T16:05:50.393" v="4927" actId="1035"/>
          <ac:spMkLst>
            <pc:docMk/>
            <pc:sldMk cId="357301658" sldId="1426"/>
            <ac:spMk id="61" creationId="{A263C5CB-EDB6-4C6A-B3C1-2E7114070477}"/>
          </ac:spMkLst>
        </pc:spChg>
        <pc:spChg chg="add mod">
          <ac:chgData name="Lemmen, Chrit" userId="8e6f57ba-964e-4b99-9644-8d122361a1fa" providerId="ADAL" clId="{7A5D9AF9-B826-4880-A23F-901C7AF4E507}" dt="2021-09-09T16:07:46.770" v="5136" actId="1037"/>
          <ac:spMkLst>
            <pc:docMk/>
            <pc:sldMk cId="357301658" sldId="1426"/>
            <ac:spMk id="62" creationId="{78E8A5AF-D703-4FE0-98A8-67968212C586}"/>
          </ac:spMkLst>
        </pc:spChg>
        <pc:spChg chg="add mod">
          <ac:chgData name="Lemmen, Chrit" userId="8e6f57ba-964e-4b99-9644-8d122361a1fa" providerId="ADAL" clId="{7A5D9AF9-B826-4880-A23F-901C7AF4E507}" dt="2021-09-09T16:06:10.594" v="4992" actId="1035"/>
          <ac:spMkLst>
            <pc:docMk/>
            <pc:sldMk cId="357301658" sldId="1426"/>
            <ac:spMk id="63" creationId="{7CD70A43-8EEB-4222-A139-16D60654ACA6}"/>
          </ac:spMkLst>
        </pc:spChg>
        <pc:spChg chg="add mod">
          <ac:chgData name="Lemmen, Chrit" userId="8e6f57ba-964e-4b99-9644-8d122361a1fa" providerId="ADAL" clId="{7A5D9AF9-B826-4880-A23F-901C7AF4E507}" dt="2021-09-09T16:06:20.474" v="5020" actId="1035"/>
          <ac:spMkLst>
            <pc:docMk/>
            <pc:sldMk cId="357301658" sldId="1426"/>
            <ac:spMk id="64" creationId="{2C20ADC5-0E2B-47E8-B63F-65D952831E19}"/>
          </ac:spMkLst>
        </pc:spChg>
        <pc:spChg chg="add mod">
          <ac:chgData name="Lemmen, Chrit" userId="8e6f57ba-964e-4b99-9644-8d122361a1fa" providerId="ADAL" clId="{7A5D9AF9-B826-4880-A23F-901C7AF4E507}" dt="2021-09-09T16:06:30.646" v="5057" actId="1036"/>
          <ac:spMkLst>
            <pc:docMk/>
            <pc:sldMk cId="357301658" sldId="1426"/>
            <ac:spMk id="65" creationId="{A65A041D-43BD-46E4-83B0-220C1C8C2602}"/>
          </ac:spMkLst>
        </pc:spChg>
        <pc:spChg chg="add mod">
          <ac:chgData name="Lemmen, Chrit" userId="8e6f57ba-964e-4b99-9644-8d122361a1fa" providerId="ADAL" clId="{7A5D9AF9-B826-4880-A23F-901C7AF4E507}" dt="2021-09-09T16:10:00.382" v="5244" actId="1035"/>
          <ac:spMkLst>
            <pc:docMk/>
            <pc:sldMk cId="357301658" sldId="1426"/>
            <ac:spMk id="77" creationId="{6816DA77-C428-4ECB-8C8D-2A7AE2146E06}"/>
          </ac:spMkLst>
        </pc:spChg>
        <pc:spChg chg="add mod">
          <ac:chgData name="Lemmen, Chrit" userId="8e6f57ba-964e-4b99-9644-8d122361a1fa" providerId="ADAL" clId="{7A5D9AF9-B826-4880-A23F-901C7AF4E507}" dt="2021-09-09T16:08:21.584" v="5152" actId="20577"/>
          <ac:spMkLst>
            <pc:docMk/>
            <pc:sldMk cId="357301658" sldId="1426"/>
            <ac:spMk id="78" creationId="{33A92850-555E-499A-9159-0C43F233F271}"/>
          </ac:spMkLst>
        </pc:spChg>
        <pc:spChg chg="add mod">
          <ac:chgData name="Lemmen, Chrit" userId="8e6f57ba-964e-4b99-9644-8d122361a1fa" providerId="ADAL" clId="{7A5D9AF9-B826-4880-A23F-901C7AF4E507}" dt="2021-09-09T16:08:12.391" v="5148" actId="20577"/>
          <ac:spMkLst>
            <pc:docMk/>
            <pc:sldMk cId="357301658" sldId="1426"/>
            <ac:spMk id="79" creationId="{A9F9AB7F-9811-4ED9-B47E-529A2A06C775}"/>
          </ac:spMkLst>
        </pc:spChg>
        <pc:spChg chg="add mod">
          <ac:chgData name="Lemmen, Chrit" userId="8e6f57ba-964e-4b99-9644-8d122361a1fa" providerId="ADAL" clId="{7A5D9AF9-B826-4880-A23F-901C7AF4E507}" dt="2021-09-09T16:08:04.880" v="5144" actId="20577"/>
          <ac:spMkLst>
            <pc:docMk/>
            <pc:sldMk cId="357301658" sldId="1426"/>
            <ac:spMk id="80" creationId="{B5521A83-26C7-4CEA-B6FD-78DE951DD229}"/>
          </ac:spMkLst>
        </pc:spChg>
        <pc:spChg chg="add mod">
          <ac:chgData name="Lemmen, Chrit" userId="8e6f57ba-964e-4b99-9644-8d122361a1fa" providerId="ADAL" clId="{7A5D9AF9-B826-4880-A23F-901C7AF4E507}" dt="2021-09-09T16:07:55.119" v="5140" actId="20577"/>
          <ac:spMkLst>
            <pc:docMk/>
            <pc:sldMk cId="357301658" sldId="1426"/>
            <ac:spMk id="81" creationId="{026244F0-02A3-447A-9E52-3A3E39A7DDAF}"/>
          </ac:spMkLst>
        </pc:spChg>
        <pc:spChg chg="add mod">
          <ac:chgData name="Lemmen, Chrit" userId="8e6f57ba-964e-4b99-9644-8d122361a1fa" providerId="ADAL" clId="{7A5D9AF9-B826-4880-A23F-901C7AF4E507}" dt="2021-09-09T16:07:38.848" v="5126" actId="20577"/>
          <ac:spMkLst>
            <pc:docMk/>
            <pc:sldMk cId="357301658" sldId="1426"/>
            <ac:spMk id="82" creationId="{5835937B-571B-45C1-9E19-D38174DB3365}"/>
          </ac:spMkLst>
        </pc:spChg>
        <pc:spChg chg="add mod">
          <ac:chgData name="Lemmen, Chrit" userId="8e6f57ba-964e-4b99-9644-8d122361a1fa" providerId="ADAL" clId="{7A5D9AF9-B826-4880-A23F-901C7AF4E507}" dt="2021-09-09T16:07:26.524" v="5122" actId="20577"/>
          <ac:spMkLst>
            <pc:docMk/>
            <pc:sldMk cId="357301658" sldId="1426"/>
            <ac:spMk id="83" creationId="{3A16F84B-C820-4C24-9D00-F4D651EEB355}"/>
          </ac:spMkLst>
        </pc:spChg>
        <pc:spChg chg="add mod">
          <ac:chgData name="Lemmen, Chrit" userId="8e6f57ba-964e-4b99-9644-8d122361a1fa" providerId="ADAL" clId="{7A5D9AF9-B826-4880-A23F-901C7AF4E507}" dt="2021-09-09T16:07:19.400" v="5118" actId="20577"/>
          <ac:spMkLst>
            <pc:docMk/>
            <pc:sldMk cId="357301658" sldId="1426"/>
            <ac:spMk id="84" creationId="{21698B1C-38D7-47E2-9F55-E9F3407DAB0E}"/>
          </ac:spMkLst>
        </pc:spChg>
        <pc:spChg chg="add mod">
          <ac:chgData name="Lemmen, Chrit" userId="8e6f57ba-964e-4b99-9644-8d122361a1fa" providerId="ADAL" clId="{7A5D9AF9-B826-4880-A23F-901C7AF4E507}" dt="2021-09-09T16:06:40.234" v="5101" actId="1038"/>
          <ac:spMkLst>
            <pc:docMk/>
            <pc:sldMk cId="357301658" sldId="1426"/>
            <ac:spMk id="86" creationId="{904AFDBC-47CC-444B-BC1E-A8779102C9A8}"/>
          </ac:spMkLst>
        </pc:spChg>
        <pc:spChg chg="add del mod">
          <ac:chgData name="Lemmen, Chrit" userId="8e6f57ba-964e-4b99-9644-8d122361a1fa" providerId="ADAL" clId="{7A5D9AF9-B826-4880-A23F-901C7AF4E507}" dt="2021-09-09T16:06:57.599" v="5106" actId="20577"/>
          <ac:spMkLst>
            <pc:docMk/>
            <pc:sldMk cId="357301658" sldId="1426"/>
            <ac:spMk id="87" creationId="{59028CA1-8A78-4D0C-9D83-094DAC3A35E4}"/>
          </ac:spMkLst>
        </pc:spChg>
        <pc:spChg chg="add mod">
          <ac:chgData name="Lemmen, Chrit" userId="8e6f57ba-964e-4b99-9644-8d122361a1fa" providerId="ADAL" clId="{7A5D9AF9-B826-4880-A23F-901C7AF4E507}" dt="2021-09-09T16:07:07.943" v="5114" actId="20577"/>
          <ac:spMkLst>
            <pc:docMk/>
            <pc:sldMk cId="357301658" sldId="1426"/>
            <ac:spMk id="88" creationId="{148A8797-CFA3-49F7-BEB9-6B416AD900B8}"/>
          </ac:spMkLst>
        </pc:spChg>
        <pc:cxnChg chg="add mod">
          <ac:chgData name="Lemmen, Chrit" userId="8e6f57ba-964e-4b99-9644-8d122361a1fa" providerId="ADAL" clId="{7A5D9AF9-B826-4880-A23F-901C7AF4E507}" dt="2021-09-09T16:10:26.706" v="5250" actId="14100"/>
          <ac:cxnSpMkLst>
            <pc:docMk/>
            <pc:sldMk cId="357301658" sldId="1426"/>
            <ac:cxnSpMk id="66" creationId="{10C19455-7ABA-4196-BB19-43B4D7F1A675}"/>
          </ac:cxnSpMkLst>
        </pc:cxnChg>
        <pc:cxnChg chg="add mod">
          <ac:chgData name="Lemmen, Chrit" userId="8e6f57ba-964e-4b99-9644-8d122361a1fa" providerId="ADAL" clId="{7A5D9AF9-B826-4880-A23F-901C7AF4E507}" dt="2021-09-09T16:10:38.374" v="5252" actId="14100"/>
          <ac:cxnSpMkLst>
            <pc:docMk/>
            <pc:sldMk cId="357301658" sldId="1426"/>
            <ac:cxnSpMk id="67" creationId="{D0971968-0993-4B71-8CEE-9990A45BC033}"/>
          </ac:cxnSpMkLst>
        </pc:cxnChg>
        <pc:cxnChg chg="add mod">
          <ac:chgData name="Lemmen, Chrit" userId="8e6f57ba-964e-4b99-9644-8d122361a1fa" providerId="ADAL" clId="{7A5D9AF9-B826-4880-A23F-901C7AF4E507}" dt="2021-09-09T16:10:58.598" v="5258" actId="14100"/>
          <ac:cxnSpMkLst>
            <pc:docMk/>
            <pc:sldMk cId="357301658" sldId="1426"/>
            <ac:cxnSpMk id="68" creationId="{64C7CDCE-FE5A-493A-A0CD-81378B490AA3}"/>
          </ac:cxnSpMkLst>
        </pc:cxnChg>
        <pc:cxnChg chg="add mod">
          <ac:chgData name="Lemmen, Chrit" userId="8e6f57ba-964e-4b99-9644-8d122361a1fa" providerId="ADAL" clId="{7A5D9AF9-B826-4880-A23F-901C7AF4E507}" dt="2021-09-09T16:11:09.585" v="5260" actId="14100"/>
          <ac:cxnSpMkLst>
            <pc:docMk/>
            <pc:sldMk cId="357301658" sldId="1426"/>
            <ac:cxnSpMk id="69" creationId="{DB57F6F6-1BF7-4B25-BDDE-C0ABDDB0C029}"/>
          </ac:cxnSpMkLst>
        </pc:cxnChg>
        <pc:cxnChg chg="add mod">
          <ac:chgData name="Lemmen, Chrit" userId="8e6f57ba-964e-4b99-9644-8d122361a1fa" providerId="ADAL" clId="{7A5D9AF9-B826-4880-A23F-901C7AF4E507}" dt="2021-09-09T16:11:22.907" v="5262" actId="14100"/>
          <ac:cxnSpMkLst>
            <pc:docMk/>
            <pc:sldMk cId="357301658" sldId="1426"/>
            <ac:cxnSpMk id="70" creationId="{83EA5AEE-7C16-4EDB-B2AA-F823BF18C1CE}"/>
          </ac:cxnSpMkLst>
        </pc:cxnChg>
        <pc:cxnChg chg="add mod">
          <ac:chgData name="Lemmen, Chrit" userId="8e6f57ba-964e-4b99-9644-8d122361a1fa" providerId="ADAL" clId="{7A5D9AF9-B826-4880-A23F-901C7AF4E507}" dt="2021-09-09T16:11:29.916" v="5265" actId="14100"/>
          <ac:cxnSpMkLst>
            <pc:docMk/>
            <pc:sldMk cId="357301658" sldId="1426"/>
            <ac:cxnSpMk id="71" creationId="{F8B6319D-50E0-4269-BED0-D0B83E01CB6B}"/>
          </ac:cxnSpMkLst>
        </pc:cxnChg>
        <pc:cxnChg chg="add mod">
          <ac:chgData name="Lemmen, Chrit" userId="8e6f57ba-964e-4b99-9644-8d122361a1fa" providerId="ADAL" clId="{7A5D9AF9-B826-4880-A23F-901C7AF4E507}" dt="2021-09-09T16:11:38.470" v="5267" actId="14100"/>
          <ac:cxnSpMkLst>
            <pc:docMk/>
            <pc:sldMk cId="357301658" sldId="1426"/>
            <ac:cxnSpMk id="72" creationId="{BA8B1DFE-4CF2-4FE4-BDC3-023B30523022}"/>
          </ac:cxnSpMkLst>
        </pc:cxnChg>
        <pc:cxnChg chg="add mod">
          <ac:chgData name="Lemmen, Chrit" userId="8e6f57ba-964e-4b99-9644-8d122361a1fa" providerId="ADAL" clId="{7A5D9AF9-B826-4880-A23F-901C7AF4E507}" dt="2021-09-09T16:12:20.158" v="5288" actId="14100"/>
          <ac:cxnSpMkLst>
            <pc:docMk/>
            <pc:sldMk cId="357301658" sldId="1426"/>
            <ac:cxnSpMk id="73" creationId="{3AC32B85-0CF5-450F-8540-953B6FE07C7C}"/>
          </ac:cxnSpMkLst>
        </pc:cxnChg>
        <pc:cxnChg chg="add mod">
          <ac:chgData name="Lemmen, Chrit" userId="8e6f57ba-964e-4b99-9644-8d122361a1fa" providerId="ADAL" clId="{7A5D9AF9-B826-4880-A23F-901C7AF4E507}" dt="2021-09-09T16:10:41.585" v="5253" actId="1076"/>
          <ac:cxnSpMkLst>
            <pc:docMk/>
            <pc:sldMk cId="357301658" sldId="1426"/>
            <ac:cxnSpMk id="74" creationId="{2B847ED9-BFAD-4092-AAC3-E504EBEF45F0}"/>
          </ac:cxnSpMkLst>
        </pc:cxnChg>
        <pc:cxnChg chg="add mod">
          <ac:chgData name="Lemmen, Chrit" userId="8e6f57ba-964e-4b99-9644-8d122361a1fa" providerId="ADAL" clId="{7A5D9AF9-B826-4880-A23F-901C7AF4E507}" dt="2021-09-09T16:10:47.809" v="5256" actId="14100"/>
          <ac:cxnSpMkLst>
            <pc:docMk/>
            <pc:sldMk cId="357301658" sldId="1426"/>
            <ac:cxnSpMk id="101" creationId="{AAEDBDDA-5878-4D23-8E6F-8C00AFB8D95D}"/>
          </ac:cxnSpMkLst>
        </pc:cxnChg>
        <pc:cxnChg chg="add mod">
          <ac:chgData name="Lemmen, Chrit" userId="8e6f57ba-964e-4b99-9644-8d122361a1fa" providerId="ADAL" clId="{7A5D9AF9-B826-4880-A23F-901C7AF4E507}" dt="2021-09-09T16:12:02.629" v="5280" actId="14100"/>
          <ac:cxnSpMkLst>
            <pc:docMk/>
            <pc:sldMk cId="357301658" sldId="1426"/>
            <ac:cxnSpMk id="114" creationId="{7940901E-7899-463A-AFE1-0C26AA7E69BC}"/>
          </ac:cxnSpMkLst>
        </pc:cxnChg>
        <pc:cxnChg chg="add mod">
          <ac:chgData name="Lemmen, Chrit" userId="8e6f57ba-964e-4b99-9644-8d122361a1fa" providerId="ADAL" clId="{7A5D9AF9-B826-4880-A23F-901C7AF4E507}" dt="2021-09-09T16:12:09.124" v="5283" actId="14100"/>
          <ac:cxnSpMkLst>
            <pc:docMk/>
            <pc:sldMk cId="357301658" sldId="1426"/>
            <ac:cxnSpMk id="115" creationId="{27EBEE57-647A-47D3-A3F3-F26371B6EC80}"/>
          </ac:cxnSpMkLst>
        </pc:cxnChg>
        <pc:cxnChg chg="add mod">
          <ac:chgData name="Lemmen, Chrit" userId="8e6f57ba-964e-4b99-9644-8d122361a1fa" providerId="ADAL" clId="{7A5D9AF9-B826-4880-A23F-901C7AF4E507}" dt="2021-09-09T16:12:17.392" v="5286" actId="14100"/>
          <ac:cxnSpMkLst>
            <pc:docMk/>
            <pc:sldMk cId="357301658" sldId="1426"/>
            <ac:cxnSpMk id="116" creationId="{2E99EDC2-A99E-4C0F-8A3E-4383482D7819}"/>
          </ac:cxnSpMkLst>
        </pc:cxnChg>
        <pc:cxnChg chg="add mod">
          <ac:chgData name="Lemmen, Chrit" userId="8e6f57ba-964e-4b99-9644-8d122361a1fa" providerId="ADAL" clId="{7A5D9AF9-B826-4880-A23F-901C7AF4E507}" dt="2021-09-09T16:12:28.795" v="5291" actId="14100"/>
          <ac:cxnSpMkLst>
            <pc:docMk/>
            <pc:sldMk cId="357301658" sldId="1426"/>
            <ac:cxnSpMk id="117" creationId="{20DC3B93-C1E3-4DF4-916D-ADE47A523907}"/>
          </ac:cxnSpMkLst>
        </pc:cxnChg>
        <pc:cxnChg chg="add mod">
          <ac:chgData name="Lemmen, Chrit" userId="8e6f57ba-964e-4b99-9644-8d122361a1fa" providerId="ADAL" clId="{7A5D9AF9-B826-4880-A23F-901C7AF4E507}" dt="2021-09-09T16:12:36.078" v="5294" actId="14100"/>
          <ac:cxnSpMkLst>
            <pc:docMk/>
            <pc:sldMk cId="357301658" sldId="1426"/>
            <ac:cxnSpMk id="118" creationId="{15F1F5CD-01DA-4ABF-97FC-2603EB3972BC}"/>
          </ac:cxnSpMkLst>
        </pc:cxnChg>
        <pc:cxnChg chg="add mod">
          <ac:chgData name="Lemmen, Chrit" userId="8e6f57ba-964e-4b99-9644-8d122361a1fa" providerId="ADAL" clId="{7A5D9AF9-B826-4880-A23F-901C7AF4E507}" dt="2021-09-09T16:13:05.035" v="5303" actId="14100"/>
          <ac:cxnSpMkLst>
            <pc:docMk/>
            <pc:sldMk cId="357301658" sldId="1426"/>
            <ac:cxnSpMk id="119" creationId="{112FD397-B4C6-46E3-95DA-63CECD8E1F9D}"/>
          </ac:cxnSpMkLst>
        </pc:cxnChg>
        <pc:cxnChg chg="add mod">
          <ac:chgData name="Lemmen, Chrit" userId="8e6f57ba-964e-4b99-9644-8d122361a1fa" providerId="ADAL" clId="{7A5D9AF9-B826-4880-A23F-901C7AF4E507}" dt="2021-09-09T16:12:55.963" v="5301" actId="14100"/>
          <ac:cxnSpMkLst>
            <pc:docMk/>
            <pc:sldMk cId="357301658" sldId="1426"/>
            <ac:cxnSpMk id="135" creationId="{44383C81-A1DD-4221-B6EB-56E4EAAC2C3E}"/>
          </ac:cxnSpMkLst>
        </pc:cxnChg>
        <pc:cxnChg chg="add mod">
          <ac:chgData name="Lemmen, Chrit" userId="8e6f57ba-964e-4b99-9644-8d122361a1fa" providerId="ADAL" clId="{7A5D9AF9-B826-4880-A23F-901C7AF4E507}" dt="2021-09-09T16:12:49.823" v="5299" actId="14100"/>
          <ac:cxnSpMkLst>
            <pc:docMk/>
            <pc:sldMk cId="357301658" sldId="1426"/>
            <ac:cxnSpMk id="136" creationId="{C31ABFFB-5C64-48FC-A833-04E55BE2525C}"/>
          </ac:cxnSpMkLst>
        </pc:cxnChg>
        <pc:cxnChg chg="add mod">
          <ac:chgData name="Lemmen, Chrit" userId="8e6f57ba-964e-4b99-9644-8d122361a1fa" providerId="ADAL" clId="{7A5D9AF9-B826-4880-A23F-901C7AF4E507}" dt="2021-09-09T16:13:28.375" v="5319" actId="14100"/>
          <ac:cxnSpMkLst>
            <pc:docMk/>
            <pc:sldMk cId="357301658" sldId="1426"/>
            <ac:cxnSpMk id="143" creationId="{7B8C56ED-DEE4-4FEA-9681-F8CBD6026610}"/>
          </ac:cxnSpMkLst>
        </pc:cxnChg>
        <pc:cxnChg chg="add del mod">
          <ac:chgData name="Lemmen, Chrit" userId="8e6f57ba-964e-4b99-9644-8d122361a1fa" providerId="ADAL" clId="{7A5D9AF9-B826-4880-A23F-901C7AF4E507}" dt="2021-09-09T16:14:35.247" v="5347" actId="478"/>
          <ac:cxnSpMkLst>
            <pc:docMk/>
            <pc:sldMk cId="357301658" sldId="1426"/>
            <ac:cxnSpMk id="147" creationId="{30469011-5849-45B2-973E-C418642C5A02}"/>
          </ac:cxnSpMkLst>
        </pc:cxnChg>
        <pc:cxnChg chg="add mod">
          <ac:chgData name="Lemmen, Chrit" userId="8e6f57ba-964e-4b99-9644-8d122361a1fa" providerId="ADAL" clId="{7A5D9AF9-B826-4880-A23F-901C7AF4E507}" dt="2021-09-09T16:14:01.471" v="5333" actId="14100"/>
          <ac:cxnSpMkLst>
            <pc:docMk/>
            <pc:sldMk cId="357301658" sldId="1426"/>
            <ac:cxnSpMk id="148" creationId="{1F3F32B5-C862-4E89-B2AB-EB7042825842}"/>
          </ac:cxnSpMkLst>
        </pc:cxnChg>
        <pc:cxnChg chg="add mod">
          <ac:chgData name="Lemmen, Chrit" userId="8e6f57ba-964e-4b99-9644-8d122361a1fa" providerId="ADAL" clId="{7A5D9AF9-B826-4880-A23F-901C7AF4E507}" dt="2021-09-09T16:13:55.855" v="5331" actId="14100"/>
          <ac:cxnSpMkLst>
            <pc:docMk/>
            <pc:sldMk cId="357301658" sldId="1426"/>
            <ac:cxnSpMk id="149" creationId="{A009749C-7FB4-478A-B6A1-BF9D561AEB03}"/>
          </ac:cxnSpMkLst>
        </pc:cxnChg>
        <pc:cxnChg chg="add mod">
          <ac:chgData name="Lemmen, Chrit" userId="8e6f57ba-964e-4b99-9644-8d122361a1fa" providerId="ADAL" clId="{7A5D9AF9-B826-4880-A23F-901C7AF4E507}" dt="2021-09-09T16:13:50.417" v="5329" actId="14100"/>
          <ac:cxnSpMkLst>
            <pc:docMk/>
            <pc:sldMk cId="357301658" sldId="1426"/>
            <ac:cxnSpMk id="150" creationId="{FB6CDF4D-312B-4E31-8FC8-CFBB9312612F}"/>
          </ac:cxnSpMkLst>
        </pc:cxnChg>
        <pc:cxnChg chg="add mod">
          <ac:chgData name="Lemmen, Chrit" userId="8e6f57ba-964e-4b99-9644-8d122361a1fa" providerId="ADAL" clId="{7A5D9AF9-B826-4880-A23F-901C7AF4E507}" dt="2021-09-09T16:13:44.842" v="5326" actId="14100"/>
          <ac:cxnSpMkLst>
            <pc:docMk/>
            <pc:sldMk cId="357301658" sldId="1426"/>
            <ac:cxnSpMk id="151" creationId="{FB8A2E95-6A25-4B32-9F01-21CC43DCB290}"/>
          </ac:cxnSpMkLst>
        </pc:cxnChg>
        <pc:cxnChg chg="add del mod">
          <ac:chgData name="Lemmen, Chrit" userId="8e6f57ba-964e-4b99-9644-8d122361a1fa" providerId="ADAL" clId="{7A5D9AF9-B826-4880-A23F-901C7AF4E507}" dt="2021-09-09T16:14:33.646" v="5346" actId="478"/>
          <ac:cxnSpMkLst>
            <pc:docMk/>
            <pc:sldMk cId="357301658" sldId="1426"/>
            <ac:cxnSpMk id="160" creationId="{4E2A3C40-F780-423A-AB90-8888C8CF4293}"/>
          </ac:cxnSpMkLst>
        </pc:cxnChg>
        <pc:cxnChg chg="add mod">
          <ac:chgData name="Lemmen, Chrit" userId="8e6f57ba-964e-4b99-9644-8d122361a1fa" providerId="ADAL" clId="{7A5D9AF9-B826-4880-A23F-901C7AF4E507}" dt="2021-09-09T16:14:30.355" v="5345" actId="14100"/>
          <ac:cxnSpMkLst>
            <pc:docMk/>
            <pc:sldMk cId="357301658" sldId="1426"/>
            <ac:cxnSpMk id="161" creationId="{1B986980-A70A-4800-A57C-75205EF5A20F}"/>
          </ac:cxnSpMkLst>
        </pc:cxnChg>
        <pc:cxnChg chg="add mod">
          <ac:chgData name="Lemmen, Chrit" userId="8e6f57ba-964e-4b99-9644-8d122361a1fa" providerId="ADAL" clId="{7A5D9AF9-B826-4880-A23F-901C7AF4E507}" dt="2021-09-09T16:14:21.229" v="5342" actId="14100"/>
          <ac:cxnSpMkLst>
            <pc:docMk/>
            <pc:sldMk cId="357301658" sldId="1426"/>
            <ac:cxnSpMk id="162" creationId="{159FA7C0-5705-4BA4-B4F1-8CE77A6A4453}"/>
          </ac:cxnSpMkLst>
        </pc:cxnChg>
        <pc:cxnChg chg="add mod">
          <ac:chgData name="Lemmen, Chrit" userId="8e6f57ba-964e-4b99-9644-8d122361a1fa" providerId="ADAL" clId="{7A5D9AF9-B826-4880-A23F-901C7AF4E507}" dt="2021-09-09T16:14:14.817" v="5340" actId="14100"/>
          <ac:cxnSpMkLst>
            <pc:docMk/>
            <pc:sldMk cId="357301658" sldId="1426"/>
            <ac:cxnSpMk id="163" creationId="{5F880C25-48DC-476A-9D3C-CCEBF4F629AA}"/>
          </ac:cxnSpMkLst>
        </pc:cxnChg>
      </pc:sldChg>
      <pc:sldChg chg="add del">
        <pc:chgData name="Lemmen, Chrit" userId="8e6f57ba-964e-4b99-9644-8d122361a1fa" providerId="ADAL" clId="{7A5D9AF9-B826-4880-A23F-901C7AF4E507}" dt="2021-09-09T15:52:29.844" v="4267"/>
        <pc:sldMkLst>
          <pc:docMk/>
          <pc:sldMk cId="52543074" sldId="1427"/>
        </pc:sldMkLst>
      </pc:sldChg>
      <pc:sldChg chg="add">
        <pc:chgData name="Lemmen, Chrit" userId="8e6f57ba-964e-4b99-9644-8d122361a1fa" providerId="ADAL" clId="{7A5D9AF9-B826-4880-A23F-901C7AF4E507}" dt="2021-09-09T16:14:50.009" v="5350"/>
        <pc:sldMkLst>
          <pc:docMk/>
          <pc:sldMk cId="1859897118" sldId="1427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8T13:22:20.837" idx="3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59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92 195 488,'-92'25'4477,"102"-37"-2613,-4 8-1596,0 1-1,0 0 0,0 0 1,0 1-1,0 0 0,1 0 0,-1 0 1,1 1-1,-1 0 0,1 0 1,7 1-1,22-4 234,36-8-25,-45 6-110,0 1-1,0 1 1,0 2-1,51 2 0,-3 4-71,0-2 0,134-16 0,141 8 639,-238 9-855,174-18-1,-222 7-66,1 3 0,113 5-1,-58 5 6,205-18 0,130-22 8,-353 25-19,232-17 6,-19 33-17,207 38 4,-91-22 16,-1-26 4,110 23 52,-71 1-36,391-69 293,-655 32-287,-55 8-27,190 13-1,-87 4 32,407-39 0,-212 6 33,-1 21-51,-374 4-25,597-7 75,-4-1 24,863 47-28,-1166-16-64,483 16 12,-193-15-8,-558-18-10,441 15 19,308 22-12,-756-36-9,347 13 8,3 0 0,593 63 8,-960-77-18,122 8 27,214-10 0,722-98 70,-958 81-94,307 17-1,88-20 53,-389 4-43,234 9 5,-221 5 5,28-20 337,-65 2-57,93 16-256,-58 2-17,-150-4-6,-1-3-1,52-12 1,-49 8-13,75-7-1,-64 17-2,0 2-1,1 2 1,58 14-1,-93-16 20,-3-2-8,0 0 1,0-1 0,22-2 0,-21 1-4,2 1-11,-2 0-423,-13-2 100,-6 0-38,-10-5-215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8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110 390 2008,'-5'-24'686,"1"0"0,0 0 0,2 0 0,2-47 0,0 23 500,-1 26-597,0 2 400,4-40 0,-3 56-880,1-1-1,0 1 0,0-1 1,0 1-1,0 0 0,1-1 0,-1 1 1,1 0-1,1 0 0,-1 0 1,0 0-1,1 1 0,0-1 0,4-4 1,-7 8-104,1-1 0,-1 0 1,1 1-1,-1-1 0,1 1 0,0 0 1,-1-1-1,1 1 0,0-1 1,-1 1-1,1 0 0,0 0 0,0-1 1,-1 1-1,1 0 0,0 0 1,0 0-1,-1 0 0,1 0 1,0 0-1,0 0 0,-1 0 0,1 0 1,0 0-1,0 0 0,-1 0 1,1 1-1,0-1 0,0 0 1,-1 0-1,1 1 0,0-1 0,-1 1 1,1-1-1,0 1 0,-1-1 1,1 1-1,-1-1 0,1 1 1,-1-1-1,1 1 0,-1 0 0,1-1 1,-1 1-1,1 1 0,2 3 14,-1 1 0,1-1 0,-1 1 0,2 12 0,2 10 68,-1 2 0,-2-1-1,0 45 1,-14 92 281,-34 146 504,20-162-390,-8 206 1,40 75 563,-5-176-905,-4-92-111,3-71-15,12 297 266,-11-349-219,-2 0 0,-6 54 0,-19 78 839,-5 58-189,23-86-654,-10 137 6,11-222-56,2-1 0,3 1 0,3-1 0,16 107 0,6 101 83,-12-88 126,27 262 376,-7-194-521,-19-172 69,-3 1-1,0 134 1,-46 178 881,0-16-960,21-203-50,6-90-1,3 132 1,28-41 5,-13-118-6,5 100-1,-34 129 60,5-131-45,13-108-24,1 0 1,3-1-1,1 1 0,2 0 1,1-1-1,15 47 0,0-9 8,19 125 0,-18-43-1,12 105 6,-29-229-15,2 0 0,1 0-1,2-1 1,2 0 0,16 35-1,-19-46 7,-1 0-1,0 1 0,-2 0 1,-1 0-1,-1 1 0,-2-1 1,0 1-1,-1 0 1,-2-1-1,-6 46 0,-15 164 26,12-104-20,6-84-7,3-13 4,-3-1 1,0 0-1,-2 0 1,-17 52-1,6-39 12,-7 12-10,3 1 1,-21 102-1,41-144-12,0 0 0,1 0 1,1 1-1,0-1 0,6 26 0,3 29-3,-8-46 7,2 31 4,-2 1 1,-2-1-1,-11 84 1,5-109-4,-21 157-8,25-165 3,1 0-1,2 0 1,0 0 0,2 0-1,10 44 1,-7-47 2,5 16 2,-2-1-1,-1 1 1,-2 1-1,2 42 0,-8 248 0,2 83 0,-2-213-1,-1-83-2,17 155 1,-7-199 0,31 170 2,-33-207 2,-1 2 0,-2-1 0,-1 1-1,-2-1 1,-1 1 0,-2-1 0,-1 1 0,-13 51-1,-11 114 1,9-47-2,9-108 3,4-21-6,1-1-1,1 1 1,1 0-1,1 1 1,2 31-1,0-42 7,-1 0-1,0-1 1,-1 1-1,-1-1 1,-4 17-1,3-20-5,1 0-1,0 0 1,1 0-1,0 0 1,1 0 0,0 0-1,1 0 1,0 0-1,0 0 1,5 15 0,-3-13 4,0 0 1,-2 0 0,1 1 0,-1-1 0,-1 0 0,-1 0 0,-3 24 0,0 22 7,1-31-1358,-1-7-1378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0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207 9 7266,'6'-2'237,"-4"0"-110,0 1-1,1 1 1,-1-1-1,0 0 0,0 0 1,1 1-1,-1 0 0,1-1 1,-1 1-1,0 0 0,1 0 1,-1 0-1,4 1 1,-5-1-100,-1 1 1,1-1 0,-1 1 0,1-1-1,-1 1 1,1-1 0,-1 1 0,0 0 0,1-1-1,-1 1 1,0-1 0,1 1 0,-1 0 0,0-1-1,0 1 1,0 0 0,0-1 0,1 2 0,-1 25 222,-10 92 2477,-1 22-825,7-44-1624,-22 113-1,19-171-228,-5 26 126,3 0 1,2 1-1,3 82 1,5 9-115,-2-84 198,1-51-63,0 32 71,11 98 0,1-86-233,-4 1 0,1 125 0,-9-129-21,8 68 1,0 26 10,-26 171 55,-8 81 1,22-346-7,-3 0 0,-3 0 1,-31 106-1,27-105-1,-8 91 1,-4 25-39,-26 113-1,51-274-32,1 0 0,0 0 0,1 0 0,2-1 0,0 1 0,7 24 0,43 107-9,-33-101 9,-16-37 4,0 0 0,-1 1-1,0-1 1,-1 1 0,-1 0 0,0-1-1,0 1 1,-1 0 0,-2 13 0,-4 10 10,-18 63 1,15-67-8,1 1-1,-6 54 1,-3 77-3,8-88-1,2 1 0,6 97 0,15-56-4,-13-115 0,-1 0 0,1 0 0,0 0 1,0 0-1,0 0 0,0 0 0,1 0 0,-1 0 1,1 0-1,0-1 0,0 1 0,0-1 1,0 1-1,4 2 0,0 0 1,0-1 1,0 0-1,0-1 1,11 5-1,-11-6 0,-1 0 0,0 0-1,0 0 1,-1 1 0,1 0 0,0 0-1,-1 0 1,0 0 0,0 1 0,0 0-1,0 0 1,0 0 0,-1 0 0,0 0 0,0 1-1,0-1 1,4 10 0,-1 7 1,-1 0 0,-1 1-1,-1-1 1,0 32 0,5 44 12,1-37-2,2 0 0,2 0 0,38 101 0,-32-115-9,-3 1 0,-1 1 1,-3 0-1,9 66 1,-10-20-3,-5-53 5,-1 0 0,-3 0 0,-3 61 0,-16 80 424,9-110-194,-3-1 1,-27 90 0,34-147-227,-23 77 39,15-52-16,-12 61-1,-28 291 31,48-365-43,1 1-1,1 0 1,1-1 0,2 1-1,0 0 1,2-1-1,1 1 1,1-1 0,1 0-1,2-1 1,0 1-1,21 43 1,-17-45-4,-1 1 0,-1 0-1,-2 1 1,-1 0 0,0 1 0,-2-1 0,2 41 0,-9-13 621,0-40-524,1 0 1,1 0-1,2 21 0,0-27-192,2 15 144,-4-22-91,0-1 0,0 1 0,0 0 0,0 0 1,0 0-1,0 0 0,0-1 0,0 1 0,0 0 0,0 0 0,-1 0 1,1-1-1,0 1 0,-1 0 0,1 0 0,0-1 0,-1 1 1,1 0-1,-1 0 0,0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1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0 135 2320,'0'0'3475,"26"3"-2910,-16 1-551,0 0-1,0 0 1,16 10 0,-18-10 138,0 1 0,0-1 0,0-1 0,0 0 0,0 0 0,16 3 0,20-1 571,0-3 0,77-5 0,7 0-429,494-13 668,-435 3-250,74-2-419,1135-78 841,-1286 81-1031,-7 0 359,178 3 0,-138 18-441,-8 0 50,216-12 1,-246-2 261,147 12 0,41 0-302,216-27 67,-499 19-98,47-3 0,0 3-1,0 2 1,96 14-1,-44 9-27,-66-12 37,1-3 0,0-1 0,0-2-1,70 0 1,66-22 38,-109 7-33,1 4-1,95 4 1,-164 1-14,87 8-4,148-8 0,277-26 71,-171 11-7,71 11 312,-226 6-359,-16-3 12,227 4 54,44-14-1,-111-3-26,-231 13-46,181 4 18,186-12 82,-344 6 36,148 14 1,164 0-62,-348-15-70,159 3 1313,-198 2-1288,-1-2 0,61-9 0,-65 4-24,1 2 0,85 5 0,42 26-25,-159-25 23,0-1 0,0-1 0,0 0 0,20-3 0,21-1-5,2 6-10,-32 0 32,38-2 0,54-7 84,-76 8-119,-22-1 17,0 1 0,19 4 0,-37-5-3,-1 0 1,0 0-1,0 0 1,0 0-1,0 0 1,1 1-1,-1-1 1,0 0-1,0 0 1,1 0 0,-1 0-1,0 0 1,0 0-1,0 0 1,1 0-1,-1 0 1,0 0-1,0 0 1,1 0-1,-1 0 1,0 0 0,0 0-1,0 0 1,1 0-1,-1 0 1,0 0-1,0 0 1,1 0-1,-1-1 1,0 1-1,0 0 1,0 0 0,1 0-1,-1 0 1,0 0-1,0-1 1,0 1-1,0 0 1,0 0-1,1 0 1,-1-1-1,0 1 1,0 0 0,0 0-1,0 0 1,0-1-1,0 1 1,0 0-1,0 0 1,0-1-1,0 1 1,0 0 0,0 0-1,0 0 1,0-1-1,0 1 1,0 0-1,0 0 1,0-1-1,0 1 1,0 0-1,0 0 1,0 0 0,0-1-1,-1 1 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164 52 2248,'-1'-6'753,"1"3"-281,0-1 1,-1 1-1,1 0 1,-1-1-1,0 1 1,0-1-1,0 1 1,-1 0 0,1 0-1,-1 0 1,-3-6-1,5 9-406,-1 0 0,1 0-1,-1 0 1,1 0 0,-1-1 0,1 1 0,-1 0-1,0 0 1,1 0 0,-1 0 0,1 0-1,-1 0 1,1 0 0,-1 1 0,0-1-1,1 0 1,-1 0 0,1 0 0,-1 0-1,1 1 1,-1-1 0,1 0 0,-1 1-1,1-1 1,-1 0 0,1 1 0,0-1 0,-1 0-1,1 1 1,-1 0 0,-13 21 681,4-4-335,-20 24 32,27-38-375,0 0-1,1 1 0,-1 0 1,1-1-1,0 1 0,1 0 1,-1 0-1,-1 8 0,-1 6 39,-2 7-39,2 0 0,0 0 0,2 0 0,1 36 0,-2 30 0,-10 190 204,7-116 978,2-20-1072,3 188-102,2-298-39,-6 47 0,3-58-31,0 0 0,2 0 0,0 0 0,7 35 0,68 296 20,-51-246 12,-16-70 13,3 56 0,-7-56 25,37 266 156,16-80-176,2 17 6,-25-9-6,-15-96 0,-13-97-41,1 5 30,-1-1 1,-1 75-1,-15 58 187,-3 96 443,12-230-635,-2 0 0,-2 0-1,-2-1 1,-2 1 0,-18 51 0,-5 9-4,-20 112 0,34-139 229,-54 142 0,67-203-153,1 1-1,1-1 1,0 1-1,1-1 0,1 23 1,0-21-97,0 1 0,-1-1 0,-1 0 0,-6 24 1,-1-27 48,9-13-54,0-1 0,0 0 0,0 1 0,0-1 0,0 0-1,0 1 1,0 0 0,1-1 0,-1 1 0,0 2 0,1-4-5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94 117 6201,'-17'-91'2033,"16"89"-1953,1 1 1,0-1-1,-1 0 1,1 1-1,-1-1 0,1 1 1,-1-1-1,0 1 1,0-1-1,0 1 1,0-1-1,0 1 1,-2-2-1,-7 1 142,7 2-221,2 1-13,1-1 0,-1 1 0,1 0 0,-1 0 0,1 0 0,-1 0 0,1-1 0,-1 1 0,1 0-1,0 0 1,0 0 0,-1 0 0,1 0 0,0 0 0,0 0 0,0 0 0,0 2 0,0-2 7,-1 11 287,-1 1 1,-1-1-1,-8 25 0,-3 15 489,8-16-401,1 1 1,1 65-1,15 72-273,-4-77-51,-5-40-26,-1-28 15,0 0 0,2 0 0,11 48 0,-3-37 322,-3 2 1,-1 0-1,-2 0 1,-1 42-1,-17 168 56,10-207-390,2-1 0,1 1-1,3 0 1,16 82 0,-16-101 111,-1 0 0,-2 0 0,0-1 0,-6 35 1,3-26 166,0 3-111,-5 95-114,6-105-59,-7 35 0,5-38-7,1-1-1,0 32 1,20 134 3,-4-79 22,-8-68-23,-2-21-8,-1-1 0,-1 0 0,-1 1 0,-2 20 0,0-21 1,1-1 1,1 0-1,4 28 0,-1-2 24,-5 19 274,1-52-253,0-1 1,0 1-1,1-1 1,1 1 0,0-1-1,0 0 1,1 1 0,6 16-1,5 5-34,-4-10-11,0 1 1,-1 0-1,-2 0 1,5 28-1,7 87-3,9 75 461,-7-77 92,-12-98-510,-2-1 0,-2 1 0,-1 0 0,-4 66 1,-8-48 8,5-35 116,1 0 0,0 0 0,2 1 0,1-1 0,2 24 1,2-21-150,0 2 0,-2-1 1,-1 0-1,-1 0 0,-1 1 1,-5 26-1,-11 29 23,-38 113 0,29-110-6,15-42-28,3-11-4,-5 54 1,3-16 5,7-54-7,-2 1 0,-7 15 0,-3 13 20,7-20-905,12-74-5345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4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125 0 5625,'-2'0'142,"1"0"0,-1 1 0,0-1 0,1 0 0,-1 0 0,1 1 0,-1-1 0,1 1 0,0-1 0,-1 1 0,1 0 0,0 0-1,-1-1 1,1 1 0,0 0 0,0 0 0,0 0 0,-1 1 0,1-1 0,0 0 0,1 0 0,-1 0 0,0 1 0,0-1 0,0 0 0,0 4 0,-3 4-233,0 1 1,-5 20 0,6-17 326,-13 49 268,2 1-1,3 1 0,3 0 1,2 0-1,3 1 1,4 0-1,2-1 0,15 86 1,35 407-406,-56-332 791,0-137-475,9 107 0,14-37-356,9 123-10,-32 149 39,-22-175 1,1-15-47,23-35-2,2-99 3,-13 115 0,2-161 96,-27 100 0,28-122 153,3 2 0,1-1 0,1 1 0,3 44 0,0-33-272,5 50 752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5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123 302 3881,'-102'-36'1731,"82"26"-292,20 10-1433,0 0 0,0 0-1,0-1 1,0 1 0,0 0 0,0 0-1,0 0 1,0 0 0,0 0-1,0 0 1,0 0 0,0 0-1,0 0 1,0-1 0,0 1-1,0 0 1,0 0 0,0 0 0,0 0-1,0 0 1,0 0 0,0 0-1,0 0 1,0-1 0,0 1-1,0 0 1,0 0 0,0 0-1,0 0 1,0 0 0,0 0 0,0 0-1,0 0 1,0 0 0,0 0-1,1-1 1,-1 1 0,0 0-1,0 0 1,0 0 0,0 0-1,0 0 1,0 0 0,0 0 0,0 0-1,0 0 1,1 0 0,-1 0-1,0 0 1,0 0 0,0 0-1,0 0 1,0 0 0,0 0-1,0 0 1,0 0 0,1 0 0,-1 0-1,0 0 1,0 0 0,0 0-1,0 0 1,0 0 0,0 0-1,0 0 1,18 1 10,12 1 725,0-2-1,55-5 1,23-2 230,0 13-622,-51-2-296,68-3 1,111-27 67,-19 3 155,296-6 43,-322 20-300,293-52 282,26-1 236,-189 52-549,225-11 183,-324 8 267,285 20-1,-256 28-122,12 1-262,419-13 222,-343 9 680,-20 0-833,142-38 301,13 0 259,-254 16-618,268-5 89,413-50 1491,-601 57-1146,-65 0-432,-159-12-34,85-10-1,-55-1 288,1 6 0,209 16 1,-178 2-286,150-6 0,-98-16 25,242-1 39,-203 25-92,176 3 5,-264-18 0,-20 1 20,127-15-1,-179 9 112,128 5-1,-164 2-128,-11-3 18,0 0-1,0-2 1,0 0-1,32-10 1,-45 11-24,3 0 1,0 0 0,0 1 0,0 0 0,0 1-1,0 0 1,16 3 0,73 17-2,-13-1 15,22-4 123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114 71 7730,'-18'-57'2232,"10"43"-1735,8 14-521,0 1 0,0-1-1,0 0 1,0 0 0,1 0 0,-1 1 0,0-1 0,0 0 0,0 0 0,0 0 0,0 1 0,0-1 0,0 0-1,0 0 1,0 0 0,1 0 0,-1 0 0,0 1 0,0-1 0,0 0 0,0 0 0,0 0 0,1 0 0,-1 0-1,0 0 1,0 0 0,0 1 0,1-1 0,-1 0 0,0 0 0,0 0 0,0 0 0,1 0 0,-1 0-1,0 0 1,2 2 240,-1 0 0,0 0 0,0 1-1,0-1 1,0 0 0,0 1-1,-1-1 1,1 1 0,-1-1 0,1 1-1,-1 3 1,0 8 159,-1-1 0,0 0 1,-1 0-1,-1 0 0,-4 15 0,3-12-166,-14 72 226,-10 162 0,13-90-390,-8 122 13,23-240-27,1 0-1,2-1 1,2 1-1,18 70 1,1 8 147,-1 0-64,-5-60-94,0 0 17,-2 1 0,13 98 0,-16-39 27,5 64-10,-11-70-32,2 61 14,-9-137-17,-2 0 0,-9 57 0,-2-32 63,-23 66 0,30-108-55,1-1 0,1 1 1,1 0-1,1 0 0,0 29 0,7 112 95,0-1-44,-7-89-37,-1-23-13,3 0-1,6 55 0,-5-93-8,-1 0 0,0 0 0,0 0 0,-4 18 1,2-16-2,0 0 0,1 0 1,1 14-1,1-2-1,-1-1 1,-1 1-1,-1-1 0,-2 0 1,0 1-1,-9 24 0,9-30 3,1 0 0,-1 26 0,-3 19 26,2-41-26,2 1 1,1-1-1,1 1 1,3 46-1,-2-68-15,1-1 0,-1 1 0,0 0 0,0-1 0,0 1 0,0 0 0,0-1 0,0 1 0,0 0 0,-1-1 0,1 1 0,-1-1 0,1 1 0,-1 0 0,1-1 0,-1 1 0,0-1 0,0 0 0,0 1-1,-2 1 1,3 2 40,0-4-130,0-1 57,0 0-1,0 0 1,0 0 0,0 0-1,0 1 1,0-1-1,0 0 1,1 0 0,-1 0-1,0 0 1,0 1 0,0-1-1,0 0 1,0 0 0,0 0-1,0 0 1,-1 1-1,1-1 1,0 0 0,0 0-1,0 0 1,0 0 0,0 0-1,0 1 1,0-1 0,0 0-1,0 0 1,-2 1-369,2-1 368,0 0 1,-1 0 0,1 0-1,0 0 1,0 0 0,0 0-1,0 0 1,0 0 0,-1 0-1,1 0 1,0 0-1,0 0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7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176 104 3129,'34'-61'1268,"-34"60"-1247,1 0 0,-1 0 1,1 0-1,-1 0 0,0 0 0,1 0 1,-1 0-1,0 0 0,0 0 0,0 0 1,0 0-1,0 0 0,0 0 1,-11-27 6171,6 35-5588,-5 16-444,1 4 135,2 1 0,1-1-1,1 1 1,-1 43-1,-37 434 1474,28-131-1297,11-157-228,0-171 76,-19 85-1,6-46-133,-1 6-123,8-51-36,3 1 0,1 0-1,-1 58 1,9-70-1,1 0 1,1-1 0,8 31 0,30 82 34,-25-91-32,-2 1 0,13 82 1,-26-115-14,22 140 242,-19-139-234,1 0-1,1 0 1,0-1 0,1 0-1,1 0 1,13 18 0,-6-10 3,0 0 0,14 32 0,-25-48-16,-1 1-1,0 0 1,-1 0-1,-1 1 1,1-1-1,-2 1 1,0-1-1,0 21 1,-9 135 85,3-126-67,0 30 19,5-63-40,1-1 1,0 1-1,0-1 0,0 0 1,1 0-1,0 1 0,6 10 1,-3-6 5,0-1 0,-1 1-1,0 0 1,0 0 0,-1 0 0,-1 1 0,0-1 0,-1 1 0,0 19-1,-1 33 75,1-39 295,-2 1 0,-6 53 0,-22 108 101,28-185-461,0 1 1,-1-1-1,1 1 0,-1-1 1,1 1-1,-1-1 1,0 0-1,0 0 1,-1 0-1,1 0 0,-1 0 1,-4 4-1,3-3 15,0 0 0,0 0-1,1 1 1,0-1 0,-6 10 0,8-11-80,-1 0 0,0 0 0,0-1 1,0 1-1,0 0 0,0-1 1,-1 1-1,1-1 0,-1 0 0,0 0 1,1 0-1,-1 0 0,0-1 0,0 1 1,0-1-1,0 1 0,-1-1 1,1 0-1,0 0 0,0-1 0,-1 1 1,1-1-1,0 1 0,-1-1 0,1 0 1,0-1-1,-1 1 0,1 0 1,0-1-1,-1 0 0,1 0 0,0 0 1,0 0-1,0 0 0,-1-1 0,2 1 1,-5-3-1,-3-3-474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8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321 187 1144,'38'-96'843,"-37"94"-762,0 0-1,0 0 0,0 0 1,0 0-1,-1 0 1,1 0-1,-1 0 1,1 0-1,-1 0 1,0 0-1,0 0 1,0 0-1,0-1 1,-1-3-1,1 6-70,0 0 0,0-1-1,0 1 1,0 0 0,0-1-1,0 1 1,0 0 0,0-1 0,0 1-1,0 0 1,0-1 0,0 1 0,0 0-1,0-1 1,0 1 0,1 0 0,-1 0-1,0-1 1,0 1 0,0 0 0,0-1-1,1 1 1,-1 0 0,0 0 0,0-1-1,1 1 1,-1 0 0,0 0-1,0 0 1,1-1 0,-1 1 0,1 0-1,-1-1 53,1 1 0,0-1 0,0 0 0,0 0 0,-1 0 0,1 0 0,-1 0 0,1 0 0,-1 1 0,1-1 0,-1-1 0,1 1 0,-1 0-1,0 0 1,1 0 0,-1 0 0,0 0 0,0 0 0,0 0 0,0 0 0,0 0 0,0 0 0,0 0 0,0-1 0,-1 1 0,1 0 0,0 0 0,-1 0 0,1 0-1,0 0 1,-1 0 0,0 0 0,1 0 0,-1 0 0,1 1 0,-2-2 0,1 1 45,0 0 1,0 0-1,0 0 0,-1 0 1,1 0-1,0 1 0,0-1 1,-1 1-1,1-1 0,0 1 1,-1-1-1,1 1 0,-1 0 1,1-1-1,-1 1 0,1 0 1,0 0-1,-1 0 0,1 0 1,-1 0-1,1 0 1,-1 1-1,1-1 0,0 1 1,-1-1-1,1 1 0,-3 0 1,1 2-75,-1-1 1,1 0 0,0 1-1,0 0 1,0 0 0,-3 3-1,4-3-23,0 0 0,-1-1 0,1 1 0,-1-1 0,0 0 0,0 0 0,0 0 0,0 0-1,-4 2 1,5-3 167,0 0-1,0 0 1,0 0 0,0 0-1,0 0 1,0 0-1,1 0 1,-1 1 0,0-1-1,1 1 1,-1-1-1,1 1 1,0 0 0,-1 0-1,1 0 1,0-1-1,0 1 1,0 0 0,0 0-1,0 3 1,-3 2-709,0 0 549,-5 11 68,0 1 1,0-1 0,2 1 0,-7 26-1,-8 146 1285,14-105-1138,3-54-29,-2 1 1,-21 60-1,4-17 281,-6 17-206,15-49-201,-11 51 1,18-60-72,4-16-2,0-1 0,1 1 0,1 0 0,0 32-1,4-27-2,-1 11 7,2-1-1,1 1 1,15 54-1,-14-71 2,-1 1 0,-1-1 0,0 1 0,0 29 0,-9 75 399,3-82-321,1 1 0,4 45 0,4-30-63,1-2 31,-3 1 1,-3 75-1,-4-91-50,2 1-1,2 0 0,2 0 1,1-1-1,2 1 0,2-1 1,22 64-1,45 91 30,-35-99-4,54 202 1,-66-127 173,-7-34-104,-16-93-84,-1 1 1,-3 0-1,-1-1 1,-7 46 0,2-29 0,4 72 1,1-132-18,3 28 7,-2-1-1,-1 1 1,-1-1-1,-8 47 0,6-56 7,1 0-1,1 1 0,1-1 1,0 0-1,5 26 0,-2-17 15,-1 42 0,-6-17-7,-2-1-1,-2 0 1,-2 0-1,-34 99 1,35-125-19,2 1 0,1 1 0,1-1 0,2 1 0,0 0 0,2 0 0,1 0 0,5 35 0,7 28 4,29 103 0,-27-136-2,43 185 45,-49-195-32,4 91 0,-5-34-14,-2-20 2,-8 115-1,1-143-2,1 47-1,-2 34 0,-19 141 0,11-205 3,-2 23 2,9-38-4,0-7 2,5 95 1,2-72 2,-3 1 0,-11 84 0,0-20 1,10-120-4,-1-1-1,-1 1 0,0-1 1,-2 0-1,-10 28 1,-3 10 12,-20 102 1,18-64-6,11-54-7,3 1 1,0-1-1,3 1 0,3 67 0,0 116 54,0-24 45,0-190 108,-1 0-1,0-1 1,-1 1 0,0 0 0,0-1 0,-9 20 0,0 7 177,10-25-379,1-12-67,0 1-1,0-1 1,0 0-1,0 1 1,0-1-1,0 0 1,0 1-1,1-1 1,-1 1-1,0-1 1,-1 0-1,1 1 1,0-1-1,0 0 1,0 1-1,0-1 1,0 0-1,0 1 1,0-1-1,0 1 1,-1-1-1,1 0 0,0 0 1,0 1-1,0-1 1,-1 0-1,0 1-178,1 0 179,0-1-1,-1 0 1,1 0-1,0 0 1,-1 0-1,1 1 1,0-1-1,-1 0 1,1 0-1,0 0 1,-1 0-1,1 0 1,-1 0-1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0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89 184 5185,'-81'2'3820,"74"-4"-3386,9-7 283,-1 6-563,0-1 150,0-1-1,1 1 1,-1 0-1,1 0 1,0 0-1,1 1 1,-1-1-1,3-3 1,2 0-244,1 2 1,-1-1 0,13-7 0,-14 9 46,5-4-77,-7 5-20,-1 0 0,1 0 0,0 0 0,0 1 0,1 0 1,-1 0-1,0 0 0,1 0 0,-1 1 0,1-1 0,0 1 0,-1 0 0,7 0 0,24 1 123,46 5 0,-58-2-55,0-1 0,0-1-1,0-1 1,1-1-1,37-7 1,-1-2-9,1 2 0,0 3 1,88 3-1,-102 3-63,-18 0-10,0 2 1,0 2-1,54 14 1,24 5 36,-91-22-17,0 0-1,0-2 1,0 1 0,0-2-1,16-2 1,49-12 31,-51 8-47,0 1 0,0 1 0,1 2 1,0 2-1,56 3 0,-12 7 4,0-4 0,0-2 0,84-9 0,55-20 19,-125 13-23,-1 3 0,113 3 0,-86 14-23,-23-1 39,104-6 0,-138-4-11,266-6-9,-83 4 30,1 0-53,-44 24 28,35 2 29,38-20-13,-240 1-17,0 0 0,53 11 0,-52-6 2,-1-2 0,49 0 1,-33-7-5,0 3 0,89 11 1,3 10 2,0-6 1,1-6 0,211-13-1,131 14-18,-144 4 9,52-39 31,-313 18-21,435-4-4,-321 13 3,-101-1 0,100-2 30,-160-2-3,37-9 1,-48 8-34,1 0 0,0 1 0,0 1 0,0 1 1,26 2-1,23 7 23,0-2-1,103-6 1,-166 0-19,-1 1-1,1-1 0,-1 1 1,0 0-1,0 1 1,1-1-1,-1 1 1,0 0-1,0 0 0,-1 1 1,1 0-1,0-1 1,-1 2-1,7 5 1,-5-5 11,0 1 1,1-1 0,-1-1 0,1 1 0,0-1-1,13 5 1,-16-7 13,1-1 0,-1 1 0,0-1 0,0 0 0,0 0-1,0 0 1,0 0 0,0-1 0,1 0 0,-1 0 0,0 0 0,-1 0-1,1-1 1,0 1 0,0-1 0,0 0 0,-1 0 0,6-4 0,-7 5-25,0 0 1,0 0 0,0 1-1,0-1 1,0 1 0,0-1-1,0 1 1,1 0 0,-1 0-1,0 0 1,0 0-1,1 0 1,-1 0 0,0 1-1,0-1 1,4 2 0,-5-2-26,0 0 0,-1 0 1,1 1-1,0-1 0,-1 0 0,1 0 1,0 0-1,-1 1 0,1-1 1,-1 0-1,1 1 0,0-1 1,-1 1-1,1-1 0,-1 1 0,1-1 1,-1 1-1,1-1 0,-1 1 1,0-1-1,1 1 0,-1 0 0,1-1 1,-1 1-1,0-1 0,0 1 1,1 0-1,-1-1 0,0 1 0,0 0 1,0 0-1,0-1 0,0 1 1,0 0-1,0-1 0,0 1 1,0 0-1,0-1 0,0 1 0,-1 0 1,1 0-1,0-1 0,0 1 1,-1-1-1,1 1 0,0 0 0,-1-1 1,0 2-1,-7 8-1194,-2 3 480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9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57 1 1704,'-15'14'4510,"14"-11"-4260,-7 21 137,8 8 5323,3 19-5001,-1-4-883,-12 171 406,-11 206-29,14-325-52,7-62-106,2 1 0,11 71 0,1 14 6,-10 52 70,-4-87-60,2-53-41,7 39 1,2 9 99,-8-24 29,3 0 0,3-1 0,2 0-1,29 85 1,-15-78-121,-13-38-17,-2 1 0,0 1 0,-2 0 0,-1 0-1,-1 1 1,2 30 0,-9-13 162,-3 1-1,-1-1 1,-3-1-1,-14 49 1,-8 55 808,25-121-908,3 1 0,0-1-1,3 35 1,8 25-5,-4-43-19,0 82 0,-22 52 198,8-96 206,0 95 0,12-143-341,14 67-1,-17-100-108,12 77 9,12 121 8,-23-199-20,1 14 4,0 0 1,0 0-1,-2 20 0,-1-18-3,-1 8 6,-2 37-2,2-1 1,3 1 0,13 89 0,-5-102-4,22 156-4,-29-180 6,-2-1-1,-1 0 1,0 0-1,-2 1 1,-1-1-1,-9 31 1,6-28-2,1 1 1,1-1-1,2 1 0,0 0 1,3 32-1,17 149 14,-7-119-14,-6-39 6,3 1-1,3-1 1,21 69 0,-23-96 5,24 44 0,-30-64-8,0 0 0,0 0-1,0 0 1,-1 0 0,0 0-1,0 1 1,0-1 0,-1 0-1,0 0 1,0 1-1,0-1 1,-2 9 0,-1 5 14,-1 0 1,-7 18-1,4-20 17,6-16-30,0 0 0,0 1 0,1-1 0,-1 0 0,0 1-1,1-1 1,-1 1 0,1-1 0,0 1 0,-1-1-1,1 1 1,0 1 0,24 0-26,49-1-1,-19-1-2,127 13-38,125 0 34,-233-16 25,-1 3 0,1 3 0,84 16 0,-45-3-1,0-5 1,224-6-1,-198-16 3,34 0 0,-116 10 0,32 1 0,0-4 0,91-14 0,-35-6 0,-121 21 0,-1 1 0,1 1 0,40 4 0,-10 0 0,46-5 6,-66-1-3,0 1 1,39 6-1,-41-3-2,1-1 1,0-1-1,-1-1 0,1-2 1,40-9-1,-60 11-1,-1 0 0,1 1 0,0 0 0,0 1 0,19 4 0,-2-1 0,5 0 6,-23-1 0,0-2 1,1 1-1,-1-1 1,0-1-1,1 0 1,-1-1-1,0 0 1,17-4-1,-8-5 95,-18 9-138,0 0-1,0-1 0,1 1 0,-1 0 0,0 0 0,1 0 0,-1 0 0,1 1 0,-1-1 0,1 1 1,3-1-1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0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5 28 4321,'-4'-12'3197,"19"14"-919,1 1-2059,150-7-11,-21 0-158,400-9 1464,-291 23-1021,-49 1-2,138-18 665,252 7 390,-285 23-1414,193 9 52,-277-17 752,-218-14-858,-1 0 0,1 1 0,-1-1 1,11 5-1,-14-4-60,-1 0-1,1-1 1,0 0 0,0 0-1,0 0 1,-1 0 0,1-1-1,0 1 1,0-1 0,0 0 0,0 0-1,0 0 1,0-1 0,0 0-1,0 1 1,0-1 0,5-3-1,-2 2-12,0-1 0,0 1 0,0 1 0,1-1-1,-1 1 1,0 1 0,1-1 0,8 1 0,31-3 27,-41 0 15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1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139 169 4257,'5'-94'1811,"-8"66"-781,2 27-1014,1 1 0,0-1 1,0 0-1,0 1 0,-1-1 1,1 0-1,0 0 0,0 1 1,0-1-1,0 0 0,0 1 1,0-1-1,0 0 0,1 1 1,-1-1-1,0 0 0,0 1 1,0-1-1,1 0 1,-1 1-1,0-1 0,-6-19 4250,4 17-3917,-9-5 1271,11 8-1599,0 0 0,0 0 1,-1 0-1,1 0 0,0 0 1,0 0-1,-1 0 0,1 0 1,0 0-1,0 0 0,-1 0 1,1 0-1,0 0 0,0 0 1,0 0-1,-1 0 0,1 0 1,0 0-1,0 0 0,-1 0 0,1 0 1,0 0-1,0 0 0,0 1 1,-1-1-1,1 0 0,0 0 1,0 0-1,0 0 0,0 1 1,0-1-1,-1 0 0,1 0 1,0 0-1,0 0 0,0 1 1,0-1-1,0 0 0,0 1 0,-4 11 39,1 1-1,0 0 0,2 0 0,-1 0 0,1 0 1,2 17-1,-1-8 6,-4 32 1,-2-8 11,-1 78-1,5-95 28,-1 0 0,-1 0 0,-10 32 0,7-32-27,1 1 0,1-1-1,0 37 1,3-33 357,-7 42 0,0-12-196,3-11-185,2-23-37,1 1-1,2 0 1,2 36 0,0-11-5,-2-45-8,1 0-1,0-1 0,1 1 1,0 0-1,0 0 1,1-1-1,4 12 0,0-2 3,-1 0 0,3 27-1,3 9 6,-7-33-6,0 1 0,-2 0-1,-1 37 1,0 6 0,1-38 1,1 0 0,2-1 0,0 1 0,2-1-1,19 46 1,-19-51 8,-1-1 0,-1 1-1,0 0 1,-2 0-1,0 0 1,-1 25 0,5 37 182,-5-66-165,3 19 0,0 0 1,3 0-1,13 37 0,-17-60-17,0 0-1,-1 0 0,0 1 1,-1-1-1,0 0 1,-2 1-1,1-1 1,-2 1-1,0-1 1,-1 1-1,-6 27 0,-8 38 29,-6 93 0,19-117-26,3-1 0,8 69-1,1 54-2,-8-102 60,19 138 0,-16-178-45,-2-1 0,-1 0-1,-2 1 1,-1-1 0,-2 0 0,-1 0 0,-11 35 0,-24 134 102,37-190-119,0 0 1,-1-1-1,-9 21 0,-6 21 28,-36 216 19,38-182-56,11-45 2,1 0-1,1 50 0,10 89 4,-6-180-5,3 272 0,-5-183 2,-2 37 2,2-91-4,2 0 0,6 60 0,21 75 3,-12-88-3,3 37-1,27 147 0,-39-236 3,-2 0 0,1 57 0,-12 66 10,3-93-11,3-11 3,12 87-1,-2-36 2,6 72-2,-5-74 7,-3 122-1,-23-74 14,5-63-16,3 111 9,7-90-10,1-104-7,-4 115 7,-21 120 1,3-64 4,0 0 10,19-157 33,2-10 38,1-1-1,-1 1 1,-1-1 0,1 0-1,-1 1 1,0-1-1,-1 0 1,-4 8 0,6-11-22,0 0 0,0 0 0,0 0 0,1 0 0,-1 0 0,1 1 0,-1-1 0,1 0 0,0 0 0,0 0 0,1 1 0,0 4 0,0 20-76,0-12 112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94 34 5601,'-85'-34'6011,"89"38"-5171,2 9-763,-1 0 0,0 1 1,-1 0-1,0-1 0,-1 1 0,0 0 0,-2 0 1,1 18-1,3 19-46,2 1 1,18 68-1,-19-85 164,-1 0 0,-2 1-1,-1 0 1,-2-1-1,-4 37 1,1-21 63,-19 520 337,-2-375-495,14-145-82,3 1 0,3 0 0,1 58 0,17 43-8,2 95 21,-17-209-13,2 0 0,2-1-1,1 0 1,16 66-1,-13-72 6,-2 1-1,-2-1 0,-1 1 1,-1-1-1,-5 54 0,1-35 104,4 58 0,-1-99-106,-1-1 1,0 0-1,-1 0 0,0 0 1,0 1-1,-6 14 0,-3 12 12,-12 39 10,14-50-19,-8 40 0,12-46-19,4-17-2,0 0-1,0-1 0,1 1 0,-1 0 0,1 0 0,-1 0 0,1 0 0,0 0 0,-1 0 0,1 0 0,0 0 0,1 0 0,-1 0 0,0 0 0,0 0 0,1 0 0,-1 0 0,2 3 0,-9 21 47,7-20-48,-1 1-1,1 0 0,1 0 0,-1 0 0,1-1 1,0 1-1,1 0 0,0-1 0,3 9 0,-5-14 2,0-1 0,0 0 0,0 1 0,0-1 0,0 1 0,0-1 0,0 1-1,0-1 1,0 1 0,0-1 0,0 1 0,0-1 0,0 1 0,0-1 0,0 1-1,0-1 1,0 1 0,-1-1 0,1 0 0,0 1 0,0-1 0,-1 1-1,1 0 1,-3 5 76,7-15 303,7 5-388,1 2 0,0-1 0,0 2 0,-1 0 0,16 0 0,-11 0 4,13-1 3,32-2 1,74-16 0,-40-3 40,70-12 61,-51 30-90,-41 3-11,54-9 12,70-3 14,-159 16-25,46 8 0,-49-5-1,68 1 0,247-35 43,-138 8-21,-191 20-18,37-4 5,-1 2 0,94 7 0,-107-1 20,0-2 0,0-1 1,0-3-1,0-2 0,75-18 1,-106 21-24,0 0 0,0 0-1,0 1 1,1 1 0,-1 0 0,0 1 0,1 0 0,-1 1 0,0 1 0,21 7 0,-29-9-2,-1-1 0,0 1 1,0-1-1,0 1 0,0-1 0,1 0 0,-1-1 0,0 1 0,5-2 1,-4 1-1,0 0 1,1 1-1,-1 0 1,1 0 0,6 0-1,22 6-3,-19-2 2,0-2-1,1 0 1,29-1-1,93-7 19,-51 12-11,-58-4-5,0 0 0,35-3-1,-49 1-2,1 0 0,-1 1 0,1 0 0,15 4 0,10 2-2,-13-10 42,-17-1 5,-11 4-46,0 0 0,0 0 0,0 0 0,0 0 0,0 0 0,0 0 0,1 0 0,-1 0 0,0 0 0,0-1 0,0 1 0,0 0 0,0 0 0,0 0 0,0 0-1,0 0 1,0 0 0,0 0 0,0 0 0,0 0 0,0 0 0,0 0 0,1 0 0,-1-1 0,0 1 0,0 0 0,0 0 0,0 0 0,0 0 0,0 0 0,0 0-1,0 0 1,0 0 0,0 0 0,0 0 0,0-1 0,0 1 0,0 0 0,0 0 0,0 0 0,0 0 0,-1 0 0,1 0 0,0 0 0,0 0 0,0 0 0,0 0-1,0-1 1,0 1 0,0 0 0,0 0 0,0 0 0,0 0 0,0 0 0,0 0 0,0 0 0,0 0 0,-1 0 0,1 0 0,0 0 0,0 0 0,0 0 0,0 0-1,0 0 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179 125 536,'-29'-35'492,"28"34"-363,0-1-1,0 0 0,0 1 1,1-1-1,-1 1 1,0-1-1,1 0 0,-1 0 1,1 1-1,0-1 0,0 0 1,-1 0-1,1 0 1,0 1-1,0-1 0,1 0 1,-1 0-1,-11-36 7781,-13 17-6621,23 21-1272,1 0 1,0 0-1,0 0 0,0 0 1,-1 0-1,1 0 0,0 0 1,0 0-1,0 0 0,0 0 1,-1 0-1,1 1 1,0-1-1,0 0 0,0 0 1,0 0-1,-1 0 0,1 0 1,0 0-1,0 0 0,0 1 1,0-1-1,0 0 0,-1 0 1,1 0-1,0 0 0,0 0 1,0 1-1,0-1 0,0 0 1,0 0-1,0 0 0,0 1 1,0-1-1,0 0 1,0 0-1,0 0 0,0 0 1,0 1-1,0-1 0,0 0 1,0 0-1,0 0 0,0 1 1,0-1-1,0 0 0,0 0 1,-1 4 90,-22 88 537,-19 153 0,35-165-618,-15 375 139,18-334-115,2-89-24,1-1 1,1 0 0,1 1-1,10 52 1,-3-46-3,-1 2 1,-2-1-1,-2 1 1,-1-1-1,-8 80 1,1-83 18,2-19-12,0-1 1,2 1-1,0-1 0,1 1 0,3 27 0,32 104 68,-24-108-80,-1 1 0,-1 0 0,3 57 0,-16 55 1049,0-67-178,4-72-852,2 0 0,-1 0 1,2-1-1,6 23 1,-5-21-19,0-1 0,-1 0 1,-1 1-1,1 15 0,-4 1 16,0 0 0,-2 1-1,-8 33 1,6-35-17,2-1 0,1 0 0,2 51 0,0 20 1,-18 56 153,15-117-137,2-38 53,1-1-88,-1-1 0,1 1 1,0 0-1,0 0 0,0 0 0,0 0 0,-1 0 0,1 0 0,0 0 0,0 0 0,0 0 0,0 0 0,0 0 1,-1 1-1,1-1 0,0 0 0,0 0 0,0 0 0,0 0 0,0 0 0,-1 0 0,1 0 0,0 0 0,0 0 0,0 0 1,0 1-1,0-1 0,0 0 0,0 0 0,0 0 0,-1 0 0,1 0 0,0 0 0,0 1 0,0-1 0,0 0 0,0 0 1,0 0-1,0 0 0,0 0 0,0 1 0,-5 21-5,0 1-1,2-1 1,0 1 0,1 26 0,2-39-33,0-8-9,-1 0 1,1 0-1,0 0 0,0 0 1,0 0-1,0 0 1,1 0-1,-1 0 1,1 0-1,-1 1 0,1-1 1,0 0-1,0 2 1,4-8-437,5-16 172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2:02.67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213 60 3113,'-14'0'426,"-119"-2"2536,99 0-2668,33 1-182,-1 1 1,1-1-1,0 1 1,0-1-1,0 0 1,0 1-1,0-1 1,0 0-1,0 0 1,0 0-1,1 0 1,-1 0-1,0 0 1,0 0-1,1 0 1,-1 0-1,1 0 1,-1 0-1,0-2 1,-5-19 1767,0 7 1022,6 15-2876,-2 36 684,2 20-360,10 75-1,10-33-229,-10-52-71,-2 0 0,3 62 1,-3-6-35,22 106 0,-15-116-2,48 320 112,-46-316-93,-7-48 69,6 77-1,-17-104-26,-1 0 0,0-1-1,-10 36 1,1-3 568,-4 3 318,0 2-528,11-21-303,3 1-1,4 68 1,1 19 62,-4-117-184,0 0 0,1 1 0,2 13-1,-1-15 0,-1 1 0,0 0-1,0-1 1,-1 1 0,-1 10 0,0-6 11,1-6 1,0 0 0,-1 0 0,0 0 0,0 0 0,-1 0 1,-3 10-1,0-6 25,1 0 0,0 1 0,1-1 0,1 1-1,-1 0 1,2-1 0,-1 1 0,2 0 0,0 17 0,-2 37 293,0-17-27,6 81 1,9-72-2166,-8-39-896,0-4 1640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2:04.51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91 124 280,'5'-123'12557,"-15"182"-11678,2 2-1,0 86 1,12 155 383,-2-271-1227,5 125 114,2 166 560,-10-268-612,3 1 1,10 55 0,30 106 89,2 53-90,-35-156 317,-4 0 0,-12 152 0,4-245-300,0 0 1,-2 0 0,-6 20-1,-7 32-23,3 10-436,5-26 329,-6 89 0,19 53 89,-3-192-59,-1-1-1,0 0 1,0 1-1,0-1 1,-1 0-1,0 0 1,0 0-1,0 0 1,-4 7-1,-31 41 79,29-41-85,-12 11 20,16-19-22,1 0 0,-1 0 0,1 0 0,0 1 0,0-1 0,0 1 0,0-1 0,1 1 0,0 0-1,0 0 1,-2 8 0,4-12-3,0 0 0,0 0-1,0 0 1,0 0-1,0 0 1,0 0 0,0 0-1,1 0 1,-1 0-1,0 0 1,1 0 0,-1 0-1,1 0 1,-1 0 0,1 0-1,-1 0 1,1 0-1,0 0 1,-1 0 0,1 0-1,1 1 1,1 0-1,0 0 0,0 0 0,0 0 0,1 0 0,-1-1 0,6 3 0,3 0 1,-1-1 0,1-1 1,13 2-1,86 0 121,-87-5-107,0 1 1,0 1-1,0 2 0,0 0 1,0 1-1,27 9 1,26 15-696,-28-17 428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0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218 103 1912,'-42'-36'1281,"13"16"2925,27 20-3994,0 0 0,1 0-1,-1 0 1,0 0 0,0 0 0,0 0-1,1 0 1,-1 0 0,0 1 0,-2 0 0,1 0-76,-96 20 299,77-26 4254,22 4-4571,26 3 138,16 2 346,59-2 1,-79-2-499,24-2-43,-36 0-60,1 1 0,-1 1 0,0 0 0,0 1-1,20 3 1,42 9 10,-1-3 1,1-3-1,1-4 0,120-9 0,-153 6-16,1 2 1,77 13-1,8 1-3,5-12 54,0-5 1,141-21 0,-238 21 103,1 1 0,0 1 1,-1 2-1,51 11 0,31 3-131,-12-5-9,-62-5 4,1-2 1,-1-2 0,1-2-1,58-6 1,-52 0 4,88 0 1,31 17 3,-145-10-22,12-1 7,47-3 0,-12-1 0,1-1 0,-39 12-32,44-1 38,-71-5 5,-10-1-68,5-1 34,4 13-20,0-3 25,0 0-1,-1 1 0,-1-1 1,0 1-1,0-1 0,-1 1 1,-1-1-1,1 1 0,-2 0 1,0 0-1,-3 19 0,0-18 7,0 0 0,2 0 0,-1 0 0,2 0 0,-1 0 0,2 0 0,0 0 0,0 1 0,1-1 0,0 0 0,4 12 0,-5-20 5,1 0 0,0 0 0,-1 0 0,0 0 0,0 0 0,0 0 0,-1-1-1,1 1 1,-1 0 0,0 0 0,0 0 0,-1-1 0,-2 7 0,0-1 8,0-1 0,0 0 0,-1-1 0,-10 13 0,-10 17 37,24-35-45,0-1-1,0 1 0,-1 0 0,1-1 1,0 1-1,0 0 0,1 0 0,-1 0 0,0 0 1,1 0-1,-1 0 0,1 0 0,-1 0 1,1 3-1,-4 11 31,4-16-7,-1 0-1,0 1 1,0-1-1,0 0 1,0 0-1,0 0 1,0-1-1,0 1 1,0 0-1,0 0 1,0 0-1,0-1 1,0 1-1,0-1 1,0 1-1,0 0 1,1-1-1,-1 0 1,0 1-1,-1-2 1,-12-4 73,-55 5-35,19 1-19,-244-17 197,203 10-161,0 1-39,-99 6 0,29 21-20,23-2 0,17-13 2,-42 5-20,123-5-2,-136 13 7,82-14 1,34-1 14,1-3-1,-114-11 1,168 9-19,-23-4-3,-1 1 0,1 1 0,-1 1 0,-29 3 0,-107 8 5,159-9 0,0 0 0,0-1 1,0 1-1,1-1 0,-1 0 0,-8-3 1,7 2-7,1 0 0,-1 1 0,1 0 1,-1 0-1,-7 0 0,-39 6-14,38-3 19,-1-1-1,1 0 1,-1-1-1,0-1 1,-16-2 0,-36-3 5,48 5-14,-30-5 1,30 3 4,0 0 0,-1 1 1,1 1-1,-33 3 0,53-2 1,-1 0 0,0 0 0,0 0 0,1 0 0,-1 0 0,0 0 0,0 0 0,1 0 0,-1-1 0,0 1 0,1 0 0,-1-1 0,0 1 0,1 0 0,-1-1 0,0 1 0,1-1 0,-1 1 0,1-1 0,-1 1 0,1-1 0,-1 0 0,0 0 1,0 0 0,1 0-1,-1 1 1,1-1-1,-1 1 1,0-1 0,0 0-1,1 1 1,-1-1 0,0 1-1,0 0 1,0-1-1,0 1 1,1 0 0,-1-1-1,0 1 1,0 0 0,0 0-1,0 0 1,-1 0-1,1-1 20,0 0 0,0 1 0,-1-1 0,1 0 0,0 1 0,0-1 0,0 0 0,0 0 0,0 0 0,1 0 0,-1 0 0,0 0 0,0 0 0,1-1 0,-1 1 0,0 0 0,1 0 0,-1 0 0,1-1 0,-1-1 0,16-242 719,-12 139-551,-2 78-191,-2 0 1,0 0-1,-2 0 0,-1 0 0,-1 1 1,-11-32-1,6 8-15,6 24-13,4 20-180,-6 8-292,8 25-2116,4-1-448,7 28 1301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1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37 5577,'12'18'428,"-8"-11"-235,1 0 0,0 0 0,0-1 0,8 8 1,-10-12-159,0 1 1,0-1-1,1 0 1,-1 0-1,0 0 1,1 0-1,0-1 1,-1 0-1,1 1 1,0-1-1,0-1 1,7 2-1,52 2 608,83-4 0,66-17 1293,-203 16-1854,373-38 940,236-19 1160,-5 51-1025,-522 13-1374,116 23 0,-163-18-72,-31-4 61,-13-7 222,-1 1 0,1-1-1,0 1 1,-1-1-1,1 0 1,-1 1-1,1-1 1,-1 0-1,0 0 1,1 1-1,-1-1 1,1 0-1,-1 0 1,1 0 0,-1 1-1,0-1 1,1 0-1,-1 0 1,1 0-1,-1 0 1,-1 0-1,-35 3 121,-1-1 0,-47-4 0,-82-15 569,48 4-421,-36 4-225,-168 11 0,-150 43-7,388-34-43,1 4 1,-132 41-1,188-44-43,28-12 55,0 0 0,0 1 0,0-1 0,-1 0 0,1 0 0,0 0 0,0 0 0,0 1 0,-1-1 0,1 0 0,0 0 0,0 0 0,0 1 0,0-1 0,0 0 0,0 0 0,-1 1 0,1-1 0,0 0 0,0 0 0,0 1 0,0-1 0,0 0 0,0 0 0,0 1-1,0-1 1,0 0 0,0 0 0,0 1 0,0-1 0,12 7-22,-2-5 23,-1 0-1,1-1 1,0 0-1,0-1 1,0 0 0,10-1-1,-8 0 5,444-27 208,211-10-20,-532 33-169,206 1 25,-322 7-51,-16-1-1,-10 2-5,-71 9-16,31-6 14,-309 52 135,-1035 148-2094,1362-204 1987,-83 14 512,139-13-147,461-45 61,-305 19-340,696-42 210,-762 61-249,195-33 0,-271 30-40,-30 5 5,1-1 0,-1 0 0,0 0-1,0-1 1,0 0 0,0-1 0,14-7 0,-25 11-25,1 0 0,-1 0 0,0-1 0,0 1 0,1 0 0,-1 0 0,0 0 0,0-1 0,1 1 0,-1 0 0,0 0 0,0 0 0,0-1 0,1 1 0,-1 0 0,0-1 0,0 1 0,0 0-1,0 0 1,0-1 0,1 1 0,-1 0 0,0-1 0,0 1 0,0 0 0,0-1 0,0 1 0,0 0 0,0-1 0,0 1 0,0 0 0,-1-1 0,-8-8 62,-21-5-27,-140-37-111,120 39 195,0-3-1,1-1 0,-57-29 1,105 45-117,1 0 1,0 0-1,0 0 1,0 0 0,-1 0-1,1 0 1,0 0-1,0 0 1,0 0 0,-1 0-1,1 0 1,0-1-1,0 1 1,0 0 0,0 0-1,-1 0 1,1 0-1,0 0 1,0-1 0,0 1-1,0 0 1,0 0 0,0 0-1,-1 0 1,1-1-1,0 1 1,0 0 0,0 0-1,0 0 1,0-1-1,0 1 1,0 0 0,0 0-1,0 0 1,0-1-1,0 1 1,0 0 0,0 0-1,0 0 1,0-1-1,0 1 1,10-4 78,19 1-92,-28 3 17,354-15 266,-264 16-222,167 22 0,-232-15-54,-26-8-4,0 0 0,1 0 0,-1 0 0,0 0 0,0 0 0,0 1 0,0-1-1,1 0 1,-1 0 0,0 0 0,0 0 0,0 0 0,0 1 0,0-1 0,1 0 0,-1 0 0,0 0 0,0 1 0,0-1 0,0 0 0,0 0-1,0 0 1,0 1 0,0-1 0,0 0 0,0 0 0,0 0 0,0 1 0,0-1 0,0 0 0,0 0 0,0 1 0,0-1 0,0 0 0,0 0 0,0 0-1,0 1 1,0-1 0,0 0 0,0 0 0,0 0 0,-1 1 0,1-1 0,0 0 0,-4 3-93,0 0 0,0-1 0,0 1 0,-1-1 1,1 0-1,-5 1 0,-2 2-104,-72 24-2370,33-9 1642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2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43 7178,'70'18'2435,"-69"-18"-2382,-1 0 1,1 1-1,0-1 0,0 0 1,0 0-1,0 0 1,-1 0-1,1 0 1,0 0-1,0 0 0,0-1 1,0 1-1,-1 0 1,1 0-1,0-1 1,0 1-1,0 0 1,-1-1-1,1 1 0,0-1 1,-1 1-1,1-1 1,0 1-1,-1-1 1,1 1-1,0-1 0,0-1 1,4-19 970,-3 9-68,10-7 877,-7 20-1172,-3 12-715,0 40-79,-1-32 260,-1 1 1,0-1-1,-1 0 0,-6 26 1,4-24 94,0 1 1,2 0 0,1-1 0,3 32-1,-3-46-215,2 5 22,0 0 0,1 0 0,9 24 0,-1-1 42,-2-15-13,-8-19-50,1-1 1,-1 1 0,0 0-1,0-1 1,0 1-1,0 0 1,0 0 0,-1-1-1,1 1 1,-1 0-1,0 0 1,0 0 0,0 0-1,0 0 1,0-1-1,-1 1 1,1 0-1,-2 4 1,-2 1 3,0 1-1,1 0 1,0 0-1,0 0 1,1 0 0,1 0-1,-1 0 1,1 0 0,1 17-1,0-25-3,0-1-1,0 1 1,0-1-1,1 1 1,-1-1-1,0 1 1,0 0-1,1-1 1,-1 1-1,0-1 1,0 0-1,1 1 1,-1-1-1,1 1 1,-1-1-1,0 1 1,1-1-1,-1 0 1,2 1-1,-2 0 1,1-1 0,0 1 0,-1-1 0,1 1 0,0 0 1,-1-1-1,1 1 0,-1 0 0,1-1 0,-1 1 0,1 0 0,-1 0 0,0-1 0,1 1 0,-1 0 0,0 1 0,2 2-7,1 0 0,-1 0 1,1 0-1,-1 0 0,1 0 1,0 0-1,1-1 0,-1 0 0,0 1 1,1-1-1,0 0 0,0-1 1,5 4-1,-1-1 6,2 4 9,3 1 18,-13-10-32,0 0 0,0 0 0,1 0 0,-1 0 0,0 0 0,0 0 0,0 0 0,0 0 0,0 0 0,0 0 0,1 0 0,-1 0 0,0 0 0,0 0 1,0 0-1,0 0 0,0 0 0,1-1 0,-1 1 0,0 0 0,0 0 0,0 0 0,0 0 0,0 0 0,0 0 0,0 0 0,1 0 0,-1 0 0,0 0 0,0-1 0,0 1 0,0 0 1,0 0-1,0 0 0,0 0 0,0 0 0,0 0 0,0-1 0,0 1 0,0 0 0,0 0 0,0 0 0,0 0 0,0 0 0,0-1 0,0 1 0,0 0 0,0 0 0,0 0 1,0 0-1,0 0 0,0-1 0,0 1 0,0 0 0,0 0 0,0 0 0,0 0 14,24-7 167,-10 6-183,0-1 1,0 0-1,0-1 1,0 0-1,-1-1 1,1-1-1,18-9 1,-26 11 9,0-1 0,0 0 0,-1-1 0,1 0 0,-1 0 0,0 0 0,0 0 0,-1-1 0,1 0 0,-1 0 0,-1 0 0,1 0 0,-1 0 0,0-1 0,-1 0 0,3-7 0,-3 8 0,0-1 1,-1 1 0,0-1 0,0 1 0,-1-1-1,1 1 1,-1-1 0,-1 1 0,1-1-1,-1 1 1,0-1 0,-1 1 0,1 0 0,-1-1-1,-1 1 1,1 0 0,-6-10 0,7 15-10,0-1-1,-1 1 1,1 0 0,0-1 0,0 1 0,-1 0 0,1 0 0,0 0-1,-1 0 1,1 0 0,-1 0 0,0 0 0,1 0 0,-1 0-1,0 1 1,1-1 0,-1 1 0,-2-1 0,-7-2-7,10 3 9,0-1 0,0 1-1,0-1 1,1 1 0,-1-1 0,0 1-1,0-1 1,0 0 0,1 1-1,-1-1 1,0 0 0,1 0 0,-1 1-1,0-1 1,1 0 0,-1 0-1,1 0 1,-1 0 0,1 0-1,0 0 1,-1-1 0,-2-26 34,2 20-38,1 7 2,-1-11-1,0 0 1,1 1 0,1-1 0,-1 0 0,2 1-1,0-1 1,6-20 0,-3 15 4,0 0 0,-1-1 0,-1 0-1,0 0 1,-1 0 0,-1 0 0,-1 0 0,-1 0 0,0 0 0,-5-21-1,5 32 3,-2-2-123,-12 9 100,-22 7 45,16-3-16,-1-1 0,-31 0 0,-10-4-44,-43 0-7,106 2 38,0-1 0,0 0-1,-1 0 1,1 0 0,0 0 0,0 0 0,0 1 0,0-1 0,0 0 0,-1 0 0,1 0 0,0 0 0,0 1-1,0-1 1,0 0 0,0 0 0,0 0 0,0 1 0,0-1 0,0 0 0,0 0 0,0 0 0,0 1 0,0-1 0,0 0-1,0 0 1,0 1 0,0-1 0,0 0 0,0 0 0,0 0 0,0 1 0,0-1 0,0 0 0,0 0 0,1 0-1,-1 0 1,0 1 0,0-1 0,0 0 0,1 0 0,8 18-354,20 22-1603,-7-17 1232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1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10 48 5409,'65'-34'1723,"-61"32"-1656,0 1 0,0-1 0,0 0 0,0 1-1,1 0 1,-1 0 0,0 0 0,0 1 0,1 0 0,-1-1 0,0 1-1,8 1 1,6 0-34,51-5 2634,-58 14-2583,-7-4 121,0-1 0,0 1 0,-1 0 0,0-1 0,4 13 0,-1-4-8,-1-2-117,0 1-1,-2 0 1,1 0-1,-2 1 1,0-1 0,1 19-1,-3 36 638,-10 74 0,-19 39 354,29-178-1055,-5 30 53,3 0 0,0 0 0,2 0 0,5 35 0,11 80 22,-15-130-59,-2 0 0,0 0 1,-1 0-1,-1 0 1,0 0-1,-8 21 1,6-24 43,-5 12 149,1 1 0,1 0 0,2 0-1,-6 48 1,9-13 13,3-1 1,12 90-1,-10-119-164,-1-1 0,-1 1 0,-7 45 0,1-10 205,3-18-135,2 0 1,10 80-1,-6-91-75,-2 1-1,-2 0 1,-10 69-1,6-68 22,1 0 0,2-1 0,5 58 0,6 35 7,-8 165 1,1 54 153,-9 200 92,6-535-350,0 1 12,-4 75 33,8 122-1,1 132 286,-5-262-191,-23 209-70,11-173-51,6-68 9,-23 81 0,17-84-12,-13 95 0,-18 228 8,41-355-16,-3 27 5,-2 5-7,2 1 0,2 96 0,13-60-4,26 104 1,-19-120 9,-4 0 0,6 126 0,-20-72-1,6 148 9,38-32-19,-10-73 14,-29-141 14,-2 51 0,-2-42 27,1-33-37,0 1 1,0-1-1,-1 0 1,0 0-1,1 0 1,-1 0-1,-1 3 1,-1 2-6,2 0-47,0 0 0,0 0 1,1 0-1,0 0 0,0 0 0,1 0 0,3 11 0,-2-5-141,2 42-1543,-4-55 1692,-1-1 0,1 1 1,0 0-1,0 0 0,0 0 0,0 0 0,-1-1 0,1 1 0,0 0 0,-1 0 0,1 0 0,0-1 0,-1 1 0,1 0 0,-1-1 0,1 1 0,-1 0 0,0-1 0,1 1 1,-1-1-1,0 1 0,1-1 0,-1 1 0,0-1 0,0 1 0,1-1 0,-1 0 0,-2 1 0,2-1-23,0 1 0,0-1 0,0 0 0,-1 1 0,1-1 1,0 0-1,0 0 0,-1 0 0,1 0 0,0 0 0,0 0 0,-1 0 0,1-1 0,0 1 0,0 0 0,-1-1 0,1 1 1,-1-2-1,-7-11-320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3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84 98 5385,'-73'20'1903,"62"-18"-761,14-5-997,2-4 1022,28-18 1459,-20 16-2580,0 1 0,1 1-1,0 0 1,0 1 0,1 1 0,0 0-1,0 1 1,27-4 0,21-2-47,1 2 0,124 1 0,-183 7 1,0 0 0,0 0 0,1 1 0,-1 0-1,0 0 1,0 0 0,0 0 0,0 1 0,0 0-1,-1 0 1,1 0 0,0 1 0,-1 0 0,0 0-1,1 0 1,-1 0 0,0 0 0,-1 1 0,1 0-1,-1 0 1,1 0 0,-1 0 0,0 0-1,-1 1 1,4 6 0,-6-11 4,0 1-1,0 0-1,1-1 0,-1 1 1,0-1-1,0 1 0,1 0 1,-1-1-1,0 1 0,1-1 1,-1 1-1,1-1 0,-1 1 1,0-1-1,1 1 0,-1-1 0,1 0 1,0 1-1,-1-1 0,1 0 1,-1 1-1,1-1 0,-1 0 1,2 1-1,-2 6 367,-9 432 1193,9-423-1553,2 0-1,6 32 0,-5-33 12,0-1 0,-1 0 0,0 30 1,-10 64 333,-5 116-102,11-199-230,-1-1 1,-8 30-1,6-34-1,2 0 1,0 1 0,0-1-1,2 27 1,2-30-9,0-2-4,0 1 0,-1 0 0,0 0 0,-1-1 0,-5 21 0,5-31 3,0 0 0,0 0 0,1 1 0,-1-1 0,1 0 0,0 0 0,1 1 1,-1-1-1,1 0 0,0 0 0,1 0 0,-1 0 0,1 0 0,3 7 0,-3-5 5,-1-6-8,-1 1-1,1 0 1,-1 0-1,0 0 0,0 0 1,0 1-1,0-1 1,0 0-1,-1 0 1,1 0-1,0-1 0,-1 1 1,0 0-1,-1 3 1,-16 29 95,7-15-48,6 8 21,6-24-56,-2-1 0,1 1 0,0-1 0,-1 1 0,1-1 0,-1 1 0,0-1 0,-1 4 0,32 6 227,-11-5-235,-8-2-7,0-1 0,0-1 1,0 0-1,1 0 0,-1-1 1,13 1-1,146-8 62,-42 0-41,115-5 13,-238 10-41,-1 1 1,1 0-1,-1 0 1,0 0-1,1 1 0,-1-1 1,5 4-1,6 1-18,-14-5 15,0 0 0,0 0 0,0 0 0,0 0 1,0 1-1,0-1 0,0 0 0,-1 1 0,1-1 0,-1 1 1,1-1-1,0 2 0,1 3-4,5 8 2,0-1 0,-1 1 0,5 14 0,-10-21 9,1-1 0,-1 1 0,-1-1 0,1 1-1,-1 0 1,0-1 0,-1 1 0,-2 10 0,0 11-1,1 0-1,0 0 1,4 29 0,-2-51 0,0 0 1,-1 1 0,0-1-1,0 1 1,-4 10 0,-2 21 23,7-33-19,-1 0 0,1 0 0,-1 0 0,-1 0 1,1-1-1,-1 1 0,1 0 0,-6 8 0,4-7 2,1-1 1,-1 1-1,1-1 0,1 1 1,-3 9-1,4-14 2,-1 1 0,1-1 0,-1 1 0,0-1 0,0 0 0,0 1 0,0-1 0,0 0 0,0 1 0,0-1 0,0 0 0,0 0 0,0 0 0,-1 0 0,1 0 0,0 0 0,-1-1 0,1 1 0,-1 0 0,1-1 0,-1 1 0,1-1 0,-1 1 0,-3 0 0,-47 6 197,40-6-220,-112 16 41,78-8-1,0-3-1,-84 0 1,-113-4 40,183 0 10,-71-9 425,131 7-471,-28 3 239,-39 11-174,64-14-32,-1 1 0,1-1-1,0 0 1,-1-1-1,1 1 1,0 0 0,-1-1-1,1 0 1,0 1-1,0-1 1,-1-1 0,1 1-1,0 0 1,0-1-1,0 0 1,0 1 0,-3-5-1,5 5-42,0 0 1,0 0-1,0-1 0,0 1 0,0-1 0,0 1 0,0-1 0,1 1 1,-1-1-1,1 1 0,-1-1 0,1 1 0,0-1 0,-1 0 1,1 1-1,0-1 0,0-1 0,3-38-29,-3 39 18,7-142 242,0-12 289,7-172-338,-13 277-171,1 12-31,3 1 0,10-49 0,-7 49 82,-1 0-1,1-50 0,-10 23 198,-20-114-1,5 55-225,13 96-54,-2 0-1,-18-53 1,-2-2-3,22 60-3,1-2 0,-1-42 0,5 50 3,-2 0 0,0 0-1,-1 0 1,-1 0 0,0 0 0,-1 0-1,-7-18 1,7 27-24,0 1 0,-1 0 1,0 0-1,0 1 0,-9-10 0,11 13-110,1 0 0,-1-1 0,1 1 0,0 0 0,-1-1 0,2 1 0,-1-1 0,0 0 0,1 0 0,-1 1 0,0-8 0,0 6-339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4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579 175 2873,'25'-59'866,"-24"57"-811,-1 1 0,0 0 0,0 0 0,0 0 0,0-1 0,0 1 0,0 0-1,0 0 1,-1-1 0,1 1 0,0 0 0,-1 0 0,1 0 0,0 0 0,-1 0-1,0-1 1,1 1 0,-1 0 0,0 0 0,1 0 0,-1 0 0,0 1 0,0-1-1,0 0 1,0 0 0,0 0 0,0 1 0,0-1 0,0 0 0,0 1 0,-2-1-1,-1-2 392,-3-2-62,1 1 0,-1-1 0,0 2 1,0-1-1,0 1 0,-1 0 0,1 0 0,-1 1 0,1 0 0,-1 1 0,0-1 0,0 1 0,0 1 0,-13 0 0,9 1-145,1 1 0,-1 0 0,0 1 0,1 1 0,-1-1 0,1 2-1,0-1 1,1 2 0,-13 7 0,-8 7-8,1 2 1,1 1-1,1 2 1,1 0-1,-31 39 0,38-42-93,0-1 0,-42 32 0,60-51-129,-1 0 1,1 0 0,0-1-1,0 2 1,1-1-1,-1 0 1,0 0 0,1 0-1,-1 1 1,1-1 0,0 1-1,0-1 1,0 1-1,0-1 1,0 1 0,0 0-1,1 0 1,-1-1 0,1 1-1,0 0 1,0 0-1,0-1 1,0 1 0,0 0-1,1 0 1,-1-1 0,1 1-1,0 0 1,0-1-1,0 1 1,2 4 0,4 5 9,0 0 0,1 0 0,0-1 1,20 20-1,-24-26-9,37 37 44,-28-31-32,-1 2-1,0-1 1,-1 1 0,0 1 0,14 24 0,-13-18 7,4 10 23,-16-29-49,1 1 0,-1-1 0,1 1 0,-1-1 0,0 1 0,0-1 0,0 1 0,1 0 0,-1-1 0,-1 1 0,1-1 0,0 1 0,0-1 0,-1 1 0,1-1 0,-1 1 1,0 1-1,0-1 0,1-1 0,-1 1 0,1-1 0,0 1 1,-1-1-1,1 1 0,0 0 0,0-1 0,0 1 0,0-1 1,0 1-1,0 0 0,0-1 0,1 1 0,-1-1 1,0 1-1,1-1 0,0 1 0,0 1 0,0-1 0,0 1-1,0 0 0,0-1 0,-1 1 1,1-1-1,-1 1 0,0 0 1,0 0-1,0 2 0,-1 1 0,1-1-1,0 1 1,0-1 0,0 0-1,1 1 1,-1-1-1,1 0 1,3 8-1,-4-12 12,1 1 0,-1-1-1,1 0 1,0 1 0,0-1-1,0 0 1,-1 0 0,1 0 0,0 0-1,1 0 1,-1 0 0,0 0-1,0 0 1,0 0 0,0 0-1,1 0 1,-1-1 0,0 1-1,1-1 1,-1 1 0,1-1-1,-1 1 1,0-1 0,1 0-1,-1 0 1,1 0 0,-1 0 0,1 0-1,-1 0 1,1 0 0,-1 0-1,1 0 1,-1-1 0,1 1-1,1-1 1,102-33 198,-72 26-189,-1-2 1,0-1 0,0-1-1,-1-2 1,-1-1 0,48-33-1,-60 37-42,-14 9 32,0-1 0,0 1 1,-1-1-1,1 0 0,6-6 1,-9 7-1,0 0 1,0 1 0,0-1 0,0 0-1,-1 0 1,1 1 0,0-1 0,-1 0-1,1 0 1,-1 0 0,0 0 0,1 0-1,-1 0 1,0 0 0,0 0 0,0 0-1,-1-3 1,-9-36 86,-1 0 0,-1 1 0,-27-55 0,32 78-81,-3-7-3,5 16-11,2-1 0,-1 1-1,1-1 1,0 0 0,1-1 0,-2-9 0,2-1 0,0 0-1,-2 1 1,-1-1 0,0 1-1,-2 1 1,0-1-1,0 1 1,-2 0 0,-1 1-1,0 0 1,-1 0-1,-15-18 1,13 20-76,7 10-15,1-1 1,0 0-1,1 0 0,0-1 0,-1 1 1,-2-10-1,6 6-154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5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334 43 7802,'-115'-21'2426,"79"14"414,62 14-2369,-16-4-334,-1-1 0,0 0 1,0 0-1,1-1 0,-1 0 0,1-1 0,-1 0 1,1-1-1,13-2 0,17-6 185,-14 3-282,1 1 1,-1 1-1,30-1 0,-56 5-39,0 0-1,0 0 1,1 0 0,-1 0-1,0 0 1,0 0 0,1 0-1,-1 0 1,0 0 0,0 0-1,1 0 1,-1 1 0,0-1-1,0 0 1,1 0 0,-1 0-1,0 0 1,0 0 0,0 0-1,1 1 1,-1-1 0,0 0-1,0 0 1,0 0 0,1 0-1,-1 1 1,0-1-1,0 0 1,0 0 0,0 1-1,0-1 1,0 0 0,1 0-1,-1 1 1,0-1 0,0 0-1,0 0 1,0 1 0,0-1-1,0 0 1,0 0 0,0 1-1,0-1 1,0 0 0,0 0-1,0 1 1,0-1 0,-1 0-1,1 0 1,0 1 0,0-1-1,0 0 1,0 0 0,0 0-1,-1 1 1,-12 20 176,6-9-143,5-9-28,-7 10 28,0 1-1,2 0 1,0 0-1,0 0 0,1 1 1,-7 28-1,12-29-14,-1 0-1,2 0 1,0 0-1,1 0 1,0-1-1,1 1 1,0 0-1,7 20 1,-7-25 1,0 1 0,0-1 0,-1 1 0,-1 10 0,1-16 2,-1 0 1,-1 0-1,1 0 0,0 0 0,-1-1 0,0 1 0,0 0 0,0 0 0,0-1 0,-1 1 1,1-1-1,-4 6 0,0-6 117,0-1-1,0 1 1,1-1 0,-2 0-1,-4 2 1,8-3-114,-7 0 8,0 0 0,0 0 0,0-1-1,0 0 1,0-1 0,1 0-1,-1 0 1,0-1 0,-9-2 0,-16-3 11,4 2-81,0-1 0,0-1-1,-42-17 1,7-6-2962,38 12 1932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6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0 6177,'86'5'6708,"-86"-4"-6616,-3 19-212,2-10 272,2 39 381,3 0-1,2 0 0,14 56 0,-8-42-439,-8-46-45,-3-15-29,0 1 0,0-1 0,-1 1 0,1 0 1,-1-1-1,1 1 0,-1 0 0,0-1 0,0 1 0,0 0 0,0 0 0,-1-1 0,1 1 0,-1 0 1,0-1-1,0 1 0,1-1 0,-3 4 0,-1-7 500,-1-9-218,-2-19-181,-31-260-30,37 287-98,1 1 1,0-1 0,0 0 0,0 1-1,0-1 1,0 1 0,0-1 0,0 0-1,1 1 1,-1-1 0,0 1 0,1-1-1,0 1 1,-1-1 0,1 1 0,0-1-1,-1 1 1,1 0 0,0-1 0,0 1 0,0 0-1,0 0 1,1 0 0,0-2 0,1 2-19,1 0 1,-1 0 0,1 0-1,-1 0 1,1 0 0,-1 1-1,1-1 1,6 1 0,-4 0 15,43-3-139,-1 0 18,0 2-1,55 6 1,-99-5 143,0 1 0,0 0 0,1 0 0,-1 1 0,0-1 0,0 1 0,0 0 0,7 5 0,-10-7-3,0 1 1,0 0 0,0 0-1,0-1 1,0 1-1,0 0 1,0 0 0,0 0-1,-1 0 1,1 0 0,0 1-1,0-1 1,-1 0-1,1 0 1,-1 0 0,1 1-1,-1-1 1,0 0-1,1 1 1,-1-1 0,0 0-1,0 1 1,0-1 0,0 0-1,0 1 1,0-1-1,0 0 1,0 1 0,-1-1-1,1 0 1,-1 0 0,1 1-1,-1 1 1,-28 41 297,22-33-208,0 0 0,0 0 0,-8 18 0,-32 113 276,35-101-338,11-38-57,-2 7 58,0 0 0,-1 0 0,0 0 0,-1-1 0,-5 10 0,8-17-51,1 1 1,-1-1 0,0 0 0,0 0-1,0 0 1,0 0 0,-1 0 0,1 0 0,0-1-1,-1 1 1,0-1 0,1 0 0,-1 0 0,1 1-1,-1-2 1,0 1 0,0 0 0,0-1-1,0 1 1,1-1 0,-1 0 0,0 0 0,-4 0-1,-2-2-369,0 0-1,0 0 1,1-1-1,-1 0 1,1-1-1,-1 0 1,1 0-1,1 0 1,-1-1 0,1-1-1,-1 1 1,1-1-1,1 0 1,-10-12-1,-1-11-852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7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5 119 7906,'-4'-26'6076,"5"25"-5867,1-1-92,0 1 0,1 0 0,-1 0 0,1 0-1,-1 0 1,1 1 0,-1-1 0,1 0 0,3 1-1,1-1-248,10-4 438,-1 1 0,17-9-1,17-4 311,-13 5-485,0 3 0,1 1 0,75-5 0,-109 13-131,0 0 0,0 1 0,0-1 0,0 1 0,0 0 0,-1 1 0,1-1 0,0 1 0,-1-1 0,1 1 0,-1 0 0,1 0 0,-1 1 0,3 2 0,5 5-5,0 1 0,13 16 0,-8-7 12,-6-9-1,-1 0 1,0 0-1,-1 1 1,-1 0-1,0 1 1,10 25-1,-15-32-1,0 0 0,0 0-1,-1 0 1,0 0-1,0 1 1,0-1 0,-1 0-1,0 1 1,-1-1 0,1 1-1,-1-1 1,0 0-1,-1 0 1,1 1 0,-1-1-1,-1 0 1,1 0-1,-5 6 1,1-1 47,0 0 0,-1-1 0,0 0 1,-1-1-1,0 1 0,-1-2 0,0 1 0,0-1 0,-21 14 1,13-12 4,0 2 1,1 1 0,-24 22 0,11-8-57,14-13 20,2 0 0,-21 28 1,33-40-10,0-1 1,0 0-1,-1 0 1,1 0-1,0 0 1,-1 0 0,1 0-1,-1 0 1,1 0-1,-1 0 1,1-1-1,-1 1 1,1-1-1,-1 1 1,0-1 0,1 0-1,-1 1 1,0-1-1,1 0 1,-1 0-1,0 0 1,0 0 0,1 0-1,-1-1 1,0 1-1,-1-1 1,-6-2-6,0 0 1,0-1-1,-14-7 1,3 1 223,-9-1 1854,3 2-1032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8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137 304 2465,'-10'-22'774,"0"-1"1,1 0-1,-11-46 1,5-31-243,11 34 4289,3 100-1172,0-13-3556,3 34 0,10 36 63,-4-44-112,-3 0 0,0 55 0,2 113 164,0-103-25,-7-111-182,1 40 51,2 1 0,17 80 0,-3-62-28,-6-24 71,12 71 1,-21-94-60,-1-1 1,-1 1 0,0 0 0,-1 0 0,0 0 0,-1 0 0,0 0-1,-1-1 1,-7 19 0,-58 177 226,65-196-255,1-1 0,0 1 1,1-1-1,0 19 0,0 7 8,1-34-14,0 0-1,1 0 0,-1 0 1,1 0-1,-1 0 1,1-1-1,0 1 0,1 0 1,-1 0-1,0 0 1,1-1-1,-1 1 1,1-1-1,0 1 0,0-1 1,0 0-1,0 0 1,0 0-1,0 0 0,1 0 1,-1 0-1,6 2 1,-1 0 11,0 0 0,0 0 0,1-1 0,-1 0 0,1 0 0,0-1 0,12 3 1,7-2-12,4 1 1,45 11 0,-57-11 9,0-1 1,0 0 0,0-2 0,0 0 0,1-1 0,-1-1 0,0-1 0,0-1 0,0 0 0,0-2 0,0 0 0,-1-1 0,0-1 0,0 0 0,-1-2 0,0 0-1,0-1 1,-1 0 0,27-23 0,-28 18 44,22-30 0,10-11-23,-39 49-32,79-85 29,-78 80-2,-1 0 0,0 0 0,-1 0 0,0-1-1,0 0 1,7-25 0,-12 32-6,0-1 0,0 1-1,0-1 1,-1 1 0,0-1-1,0 0 1,0 0 0,-1 0 0,0 1-1,-1-1 1,0 0 0,0 0 0,0 1-1,-1-1 1,0 1 0,0-1 0,0 1-1,-4-7 1,-3-7 43,1-1 0,0 1 0,2-1 0,1-1 0,-5-36 1,4-110 20,6 151-85,-4-62 43,-3 1 1,-32-141 0,31 183-41,-32-130 21,36 153-28,-1 1 0,0 0 1,-1 0-1,0 0 0,-1 1 1,0 0-1,-1 0 1,-10-11-1,15 20 45,1 1 1,0-1-1,-1 1 1,1 0-1,-1 0 1,1 0-1,-1 0 1,1 1-1,-1-1 1,0 0-1,0 1 1,1 0-1,-1 0 1,0 0-1,1 0 0,-6 1 1,-3-1 32,-13 2-40,0 1 0,0 0 0,0 2 0,1 1 0,-29 12 0,-247 120-16,273-124-16,-1 1-464,-38 16 1,56-28-28,0 0 0,-1 0 0,0-1-1,1 0 1,-1 0 0,0-1 0,0-1-1,-11 0 1,5-2-257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9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55 47 7114,'-26'-46'6256,"38"66"-5230,-4 13-868,-2 0 0,-2 0-1,-1 1 1,-1-1-1,-5 58 1,-1-66-111,0 0-1,-2 0 1,-10 29 0,6-24 12,-7 39 0,16-58-51,-1 0-1,2 0 0,-1 0 1,1 0-1,1 0 0,0 0 1,4 17-1,0-13 39,1 0 1,1 0-1,0-1 1,0 0-1,2 0 0,0 0 1,0-1-1,1-1 1,23 23-1,-33-35 18,7 1-55,24 4-7,-22-3 1,1-1 0,0 1 0,-1-1 0,1-1 0,0 0 0,0 0 0,0-1 0,-1 0 0,1-1 0,15-4 0,-16 2 13,1-1 1,-1 0-1,0 0 0,0-1 1,-1 0-1,0 0 1,0-1-1,0 0 0,-1-1 1,0 1-1,10-15 0,-11 15-16,1 1-1,0 0 1,0 1-1,1 0 1,0 0-1,-1 0 0,2 1 1,11-4-1,11-8 10,-30 15 2,0 1-1,0-1 0,0 0 1,0 0-1,0 0 0,0 0 1,0 0-1,0 0 1,0 0-1,-1 0 0,1-1 1,0 1-1,-1 0 0,1 0 1,-1-1-1,1 1 1,-1 0-1,0-1 0,1 1 1,-1 0-1,0-1 0,0 1 1,0-1-1,0 1 1,0 0-1,0-1 0,-1 1 1,1-1-1,0 1 0,-1 0 1,1-1-1,-1 0 1,-3-7 48,1 1 0,-1 0 1,-9-14-1,9 17-49,-47-64 152,10 15-76,37 49-87,0 1 1,0 0-1,0 0 1,-9-6-1,10 8 1,0 0-1,1 0 1,-1 0 0,1 0 0,-1 0-1,1 0 1,0 0 0,0-1-1,0 1 1,0-1 0,0 0-1,1 0 1,-1 1 0,1-1 0,0 0-1,0 0 1,-1-5 0,-11-116 24,13 114-22,1 0 0,0 0 0,3-16 0,-1 15-2,-2 1 0,1 0 0,-1-15 0,-1 16 8,-2-25-81,2 33 42,0-1 0,0 1 0,0 0 0,-1 0-1,1 0 1,0 0 0,0-1 0,-1 1 0,1 0 0,-1 0 0,1 0 0,-1 0-1,1 0 1,-1 0 0,0 0 0,0 0 0,1 0 0,-1 0 0,0 1-1,0-1 1,-2-1 0,-14 4-228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0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237 52 5561,'-30'-24'5820,"46"25"-5084,43 10 188,-43-7-820,0 0 0,32 2-1,13-8 23,1-2 0,-1-2-1,85-21 1,-110 21-115,0 1-1,0 3 1,55 1 0,-90 1-2,0 0 0,0 0 1,0 0-1,0 0 1,0 0-1,0 0 0,0 0 1,0 0-1,0 0 0,0 1 1,0-1-1,0 0 1,0 1-1,0-1 0,0 0 1,0 1-1,-1-1 1,1 1-1,0 0 0,0-1 1,0 1-1,-1 0 0,1-1 1,0 1-1,-1 0 1,1 0-1,-1-1 0,1 1 1,-1 0-1,1 0 1,-1 0-1,1 0 0,-1 0 1,0 0-1,1 0 0,-1 0 1,0 0-1,0 2 1,-1 2 129,1 0 0,-2 0 1,1 0-1,0 0 1,-1 0-1,-3 6 0,-111 246 703,112-247-840,0-1 1,1 1-1,0 0 1,-2 18-1,-1 1 19,6-28-8,0 0-1,0 0 0,-1 0 1,1 1-1,-1-1 1,1 0-1,-1 0 1,1 0-1,-1 0 1,0 0-1,1 0 0,-1 0 1,0 0-1,0 0 1,0 0-1,1 0 1,-1-1-1,0 1 1,0 0-1,0-1 0,-3 2 1,2-1 44,-1-1 0,0 1 0,0-1 1,0 0-1,0 1 0,-6-2 0,5 1-29,0 0 1,1 0-1,-1 0 0,1 0 1,-1 1-1,-5 1 0,4-1-15,0 1 0,0 0 0,1 0 0,-1 0 0,0 1 0,1 0 0,0 0 0,-1 0 0,-3 4 0,3-5 7,0 1 1,-1-2 0,1 1 0,0 0 0,-1-1 0,1 0-1,-1-1 1,1 1 0,-1-1 0,-6 0 0,1 0 14,-40 1 96,-57-8 0,91 5-130,-6 1 64,1-2 0,-1 0 0,-22-8-1,-3-16 937,24 15-901,-1 0 27,0 1-1,0 2 0,-41-11 0,63 19-123,1 1 1,-1-1-1,0 1 0,1-1 0,-1 0 0,1 0 0,-1 0 1,1 0-1,0 0 0,-1-1 0,1 1 0,-3-3 1,3 2 3,0-1 0,0 0 1,0 0-1,1 0 0,-1 0 1,1 0-1,0 0 0,0 0 1,-2-7-1,0-6 19,0-1 0,0 1-1,2-1 1,0 1 0,1-1 0,2-19 0,0 23-42,0 0 0,0 0 0,1 1-1,0 0 1,2-1 0,-1 1 0,1 1 0,12-20 0,-17 30-23,1-1-1,0 1 1,0 0 0,0 0 0,0-1 0,0 1-1,0 0 1,0 0 0,0 0 0,0 0 0,0 1-1,1-1 1,-1 0 0,0 0 0,1 1 0,-1-1-1,1 1 1,-1-1 0,0 1 0,1-1 0,-1 1-1,1 0 1,-1 0 0,1 0 0,-1 0 0,1 0-1,-1 0 1,1 0 0,-1 1 0,1-1 0,-1 0-1,1 1 1,-1-1 0,1 1 0,-1 0 0,0-1-1,2 2 1,4 2-575,0-1 0,-1 1-1,0 1 1,0-1-1,0 1 1,0 0 0,-1 0-1,9 11 1,-5-3-287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1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74 26 8290,'-56'-26'3867,"57"37"-4083,6 12 288,8 62 140,-4 0 0,-3 1 0,-4 0-1,-12 137 1,-5 4-104,14-185-93,1 1-1,2-1 0,13 55 1,24 110 110,-37-177-71,-2 0 1,-1 0-1,-1 0 1,-2 0-1,-5 30 1,2-42-2,-1 1 1,-1 0 0,0-1 0,-2-1 0,-12 22-1,-10 20-31,28-52-22,0-1 0,0 1 1,1 0-1,0 0 0,0 0 0,1 0 1,-1 0-1,1 10 0,1-12 3,0 1 0,0-1-1,0 1 1,2 9 0,-2-15-1,0 1 0,0 0 1,1-1-1,-1 1 1,0 0-1,0 0 1,1-1-1,-1 1 1,0 0-1,1-1 1,-1 1-1,0-1 1,1 1-1,-1 0 1,1-1-1,-1 1 1,1-1-1,-1 1 0,1-1 1,0 1-1,-1-1 1,1 0-1,0 1 1,-1-1-1,1 0 1,0 0-1,-1 1 1,1-1-1,0 0 1,0 0-1,-1 0 1,1 0-1,0 0 1,-1 0-1,1 0 1,0 0-1,0 0 0,-1 0 1,1 0-1,0 0 1,0-1-1,-1 1 1,1 0-1,0 0 1,-1-1-1,2 0 1,17-6 14,0 0-1,1 2 1,0 0 0,0 1 0,0 1 0,1 0 0,23 2-1,-12-1-5,1 0 0,-1-2-1,0-2 1,58-17 0,8-6 8,-39 13-13,-46 12 2,0 1 1,1 0-1,-1 1 0,1 0 0,14 0 0,-28 2 6,1 0-1,-1 1 0,0-1 0,1 0 0,-1 0 1,0 0-1,1 0 0,-1 0 0,0 0 0,1 0 0,-1 0 1,0 0-1,1 0 0,-1 0 0,1 0 0,-1 0 1,0 0-1,1 0 0,-1-1 0,0 1 0,1 0 0,-1 0 1,0 0-1,0 0 0,1-1 0,-1 1 0,0 0 1,1 0-1,-1-1 0,0 1 0,0 0 0,0 0 0,1-1 1,-1 1-1,0 0 0,0-1 0,0 1 0,0 0 1,1-1-1,-1 1 0,0 0 0,0-1 0,0 1 0,0-1 1,0 1 25,-1-1 0,1 1-1,0-1 1,0 1 0,-1-1 0,1 1 0,-1-1 0,1 1 0,0 0 0,-1-1 0,1 1 0,-1 0 0,1-1 0,-1 1 0,1 0 0,-1-1-1,1 1 1,-1 0 0,1 0 0,-1 0 0,1 0 0,-1-1 0,1 1 0,-1 0 0,0 0 0,0 0 0,0 0-21,0-1 0,0 0-1,0 0 1,0 0 0,0 0 0,1 0 0,-1 0 0,0 0 0,1 0 0,-1 0 0,1-1-1,-1 1 1,1 0 0,-1 0 0,1 0 0,0-1 0,0 1 0,0 0 0,0 0-1,0-3 1,-1 3 2,-6-58 32,3-1 0,3 1 1,6-74-1,-1 48-16,-2 37 30,-3-1 1,-2 1-1,-14-78 0,-15-108 244,15 89-288,13 118-19,2 7 28,-8-31 1,9 47-27,0-1 1,-1 1-1,1-1 0,-1 1 0,0-1 0,-1 1 1,1 0-1,-1 0 0,0 0 0,0 1 0,0-1 1,-4-3-1,6 6-5,-1-1 1,1 0-1,0 1 1,0-1-1,0 0 1,-1 0-1,2 0 1,-1 0 0,0 1-1,0-1 1,1-1-1,-1 1 1,0-3-1,1 3 3,-1-1 0,0 0 0,0 1-1,1-1 1,-1 1 0,-1-1 0,1 1 0,0-1 0,-1 1-1,1 0 1,-3-3 0,-57-67 273,54 62-259,5 8-21,1 0 0,0 0-1,0 0 1,0 1-1,1-1 1,-1 0-1,0 0 1,1 0 0,-1 0-1,1 0 1,-1 0-1,1 0 1,0-1-1,0 1 1,0 0 0,0 0-1,1 0 1,-1 0-1,0 0 1,1 0-1,0 0 1,-1 0 0,1 0-1,2-3 1,2-12 5,-6 10 9,1 1-1,-1-1 1,0 1 0,0 0-1,-1-1 1,0 1-1,0 0 1,0 0 0,-1 0-1,0 0 1,0 0 0,0 1-1,-8-10 1,9 13-9,-1-1 0,1 0 0,-1 1 0,0 0 1,0-1-1,0 1 0,0 0 0,0 1 0,0-1 0,-1 0 0,1 1 1,0 0-1,-1 0 0,-5-1 0,-1 0-6,0 1 1,0 0-1,-15 2 0,-1 2-14,0 1-1,0 1 1,0 1-1,1 1 1,0 2-1,1 0 1,0 2-1,-24 14 0,47-25 17,1 1-1,-1-1 0,0 1 1,1-1-1,-1 1 0,1-1 1,-1 1-1,1-1 0,-1 1 1,1-1-1,-1 1 0,1 0 1,0-1-1,-1 1 1,1 0-1,0 0 0,0-1 1,-1 1-1,1 0 0,0 0 1,0-1-1,0 1 0,0 0 1,0 0-1,0-1 0,0 1 1,0 0-1,0 0 0,0-1 1,1 1-1,-1 0 0,0 0 1,0-1-1,1 1 0,-1 0 1,1-1-1,-1 1 0,0 0 1,1-1-1,-1 1 0,2 0 1,2 9-41,-3-9 42,0 0 0,-1 0 0,1-1 0,-1 1 1,1-1-1,0 1 0,-1-1 0,1 1 0,0-1 0,0 1 0,0-1 0,-1 0 0,1 1 1,0-1-1,0 0 0,0 0 0,0 1 0,-1-1 0,1 0 0,0 0 0,0 0 0,0 0 0,0 0 1,0 0-1,1-1 0,6 2-6,56 0 2,73-7 0,-34 1 16,-58 2 34,-1-2 0,0-2-1,63-18 1,-90 21-14,25-9 187,-25 7-177,-16 6-39,0 0-1,0-1 1,0 1 0,0 0 0,0-1 0,0 1 0,0 0 0,0-1 0,0 0 0,0 1-1,0-1 1,0 1 0,-1-1 0,1 0 0,0 0 0,0 1 0,0-1 0,-1 0 0,1 0 0,-1 0-1,1 0 1,-1 0 0,2-1 0,-2 1 0,0 1-1,0-1 0,1 1 1,-1-1-1,0 1 0,1 0 1,-1-1-1,0 1 1,1-1-1,-1 1 0,0 0 1,1 0-1,-1-1 1,1 1-1,-1 0 0,1-1 1,-1 1-1,1 0 0,-1 0 1,1 0-1,-1 0 1,2-1-1,2-1 453,-4 2-457,0-1 1,-1 1-1,1 0 1,0 0-1,0-1 1,0 1-1,-1 0 1,1 0-1,0 0 1,0-1 0,-1 1-1,1 0 1,0 0-1,0 0 1,-1 0-1,1 0 1,0 0-1,0-1 1,-1 1 0,1 0-1,0 0 1,-1 0-1,1 0 1,0 0-1,0 0 1,-1 0-1,1 0 1,0 0-1,-1 0 1,1 1 0,0-1-1,-1 0 1,1 0-1,0 0 1,0 0-1,-1 0 1,1 0-1,0 1 1,0-1-1,-1 0 1,1 0 0,0 0-1,0 1 1,0-1-1,-1 0 1,1 0-1,0 1 1,0-1-1,0 0 1,0 0 0,0 1-1,0-1 1,-1 0-1,1 0 1,0 1-1,0-1 1,0 0-1,0 1 1,0-1-1,0 0 1,0 1 0,0-1-1,0 0 1,0 0-1,0 1 1,0-1-1,1 1 1,-5 40 38,1 1 0,5 44 0,0-55 15,-2 0 0,-1 0 0,-1 0 0,-1 0 0,-13 52 0,11-68-138,-4 13 201,1 1 0,-5 31 0,12-50-559,0-1-1,1 1 1,0-1 0,0 1 0,1-1-1,0 1 1,1-1 0,0 0-1,0 1 1,7 14 0,5 1-882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3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50 129 4977,'3'-8'361,"-1"0"-1,0-1 1,-1 1 0,1-12-1,-2 17-276,-4-43 2561,7 19-235,0 73 201,-3-29-2546,0 60 74,0-67-90,-1 1-1,0-1 1,-1 0 0,0 0-1,-5 14 1,5-21 45,0 1-1,0-1 1,-1 0-1,1 0 1,0 0 0,-1 0-1,0 0 1,0 0 0,-5 3-1,-9 10 243,17-16-338,0 0 0,-1 1 1,1-1-1,0 0 0,0 0 0,0 1 0,0-1 0,0 0 0,-1 1 1,1-1-1,0 0 0,0 0 0,0 1 0,0-1 0,0 0 1,0 1-1,0-1 0,0 0 0,0 1 0,0-1 0,0 0 0,1 1 1,-1-1-1,0 0 0,0 0 0,0 1 0,0-1 0,0 0 0,0 0 1,1 1-1,-1-1 0,0 0 0,0 0 0,1 1 0,13 11 7,0-2-6,-9-6 2,2 2 3,0 0 0,0-1 1,1 0-1,-1 0 0,1 0 1,0-1-1,1-1 0,8 4 1,-4-5 16,0 0 0,0-1-1,1-1 1,-1 0 0,0 0 0,25-5 0,-22 3 20,-15 1-30,0 1 0,0 0 0,0 0 0,0-1 0,0 1 0,0 0 0,0-1 0,0 1 0,0-1 0,0 1 0,0-1 0,0 0 0,0 0 0,-1 1 0,1-1 0,0 0 0,0 0 0,-1 0 0,1 1 0,-1-1 0,1 0 0,0-2 0,7-25 190,-3 5-99,-2 17-81,-1 3-5,-1 1 0,0-1 0,1 1 0,-1-1 0,0 0-1,0 0 1,-1 1 0,1-1 0,-1 0 0,1 0 0,-1 0 0,0 0 0,0 0 0,0 0 0,0 1 0,-1-1 0,0-5 0,0 6 0,1 0 1,0-1 0,0 1 0,0 0-1,0-1 1,1 1 0,-1 0 0,1 0-1,-1-1 1,1 1 0,0 0-1,0 0 1,0 0 0,0 0 0,0 0-1,0 0 1,2-2 0,11-25 63,-2-15-17,-12 42-59,0 0 0,0 0 0,0-1 1,0 1-1,0 0 0,0 0 0,-1 0 1,1 0-1,-1-1 0,1 1 0,-1 0 1,0 0-1,0 0 0,0 0 0,0 0 0,0 0 1,-1 1-1,1-1 0,0 0 0,-1 1 1,1-1-1,-1 1 0,0-1 0,1 1 0,-3-2 1,-2 0-8,1 0 0,0 0 0,0 1 1,-1-1-1,0 1 0,1 0 1,-9-1-1,4 2-146,0 0 1,-1 1 0,1 0 0,0 1-1,0 0 1,0 0 0,0 1-1,0 0 1,1 1 0,-1 0-1,0 1 1,1 0 0,-11 6-1,-41 25-535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206 86 5113,'-47'-69'2071,"46"67"-1973,-1 1 0,1-1 0,-1 1 1,1-1-1,-1 1 0,1 0 0,-1 0 0,0-1 0,0 1 0,-2-1 0,4 2-72,-1 0 0,1 0 0,-1 0 0,0 0 0,1-1 0,-1 1 0,1 0 0,-1 0 0,1 0 0,-1 0 0,0 0 0,1 1 0,-1-1 0,1 0 0,-1 0 0,1 0 0,-1 0 0,1 1 0,-1-1 0,1 0 0,-1 0 0,0 1 0,0 0-21,0 0 0,1 0 0,-1 0 0,0 0 0,1 0 0,-1 0 0,0 0 1,1 0-1,0 1 0,-1-1 0,1 0 0,0 0 0,-1 0 0,1 0 0,0 1 0,0-1 0,0 0 0,0 0 0,0 0 0,0 1 1,1 0-1,9 41 946,-2-1-1,4 70 1,-9 89 138,-3-65-1015,0 28 69,1 53 6,5-132 153,3 58 422,-9-115-630,-1 0 0,-2 0 0,-5 29 0,-20 56 8,11-44-50,-10 75 0,24-121-41,2 0-1,0 1 1,2-1 0,0 1 0,1-1-1,2 1 1,7 27 0,63 281 137,-40-168-48,-11-61 42,9 108 0,-6-11-39,-13-121 32,-4 2 1,-1 103-1,-1 387 807,-7-471-903,-18 126 0,8-144 25,4 1 0,7 137 1,31-29 61,-20-130-93,-2 0-1,3 91 1,-16-66 4,-4 0 1,-3 0-1,-29 113 0,-92 243 135,58-179-38,66-220-134,1-1 0,1 1 0,3 0 0,4 57-1,7-15-5,-3-39 10,-1 85 0,-6-105 1,-17 631 47,11-531-17,3-85-25,2 70 0,4-69 6,-2 0 0,-1 0 0,-12 68 0,5-63-1010,-26 82 1,31-119 848,1 0 1,0 1-1,0-1 1,1 1-1,1-1 1,0 1-1,0 0 1,1-1-1,0 1 0,1-1 1,3 11-1,0-3-24,0-1 0,2 0 0,0 0 0,1-1 0,15 25 0,-19-36-151,0 1 0,0-1 0,1 0 0,0 0 0,0 0 0,0-1 0,10 7 0,12 2-474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4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295 94 2937,'-68'22'2105,"67"-22"-1908,-1 0-1,0 0 0,1 0 0,-1 0 1,1 0-1,-1 0 0,0 0 0,1 0 0,-1-1 1,1 1-1,-1-1 0,1 1 0,-1-1 1,1 1-1,-1-1 0,1 0 0,0 0 0,-1 0 1,1 0-1,0 0 0,0 0 0,-1 0 1,1 0-1,0 0 0,0-1 0,0 1 1,1 0-1,-1-1 0,0 1 0,0-1 0,1 1 1,-1-1-1,1 1 0,-1-1 0,1-2 1,0 4-167,0 0-1,-1 0 1,1 0 0,0-1 0,0 1 0,0 0 0,0 0 0,0 0 0,0-1 0,0 1 0,0 0 0,0 0 0,0 0 0,-1 0-1,1-1 1,0 1 0,0 0 0,0 0 0,0 0 0,0 0 0,-1 0 0,1-1 0,0 1 0,0 0 0,0 0 0,-1 0 0,1 0-1,0 0 1,0 0 0,0 0 0,-1 0 0,1 0 0,0 0 0,0 0 0,0 0 0,-1 0 0,1 0 0,0 0 0,0 0 0,0 0-1,-1 0 1,1 0 0,0 0 0,0 0 0,0 0 0,-1 0 0,1 1 0,0-1 0,0 0 0,0 0 0,0 0 0,-1 0 0,1 0-1,0 1 1,0-1 0,0 0 0,-9 12 250,-2 9-113,0 1 0,2 0-1,-11 41 1,11-35 26,0 0 1,-18 36-1,20-53-123,4-7-25,0 1-1,1-1 1,-1 1 0,1-1-1,0 1 1,0 0 0,0 0 0,1 0-1,0 0 1,0 0 0,0 1-1,1 5 1,0-10-34,0 0 0,1 0 0,-1 0 0,1 0 0,-1 0 0,1 0 0,0-1 0,-1 1 0,1 0 0,0 0 0,-1-1 0,1 1 0,0 0 0,0-1 0,0 1 0,0-1 0,0 1 0,-1-1 0,1 0 0,0 1 0,0-1 0,2 1 0,24 3 96,-23-4-85,18 1 50,41-4 0,-6 0-16,-23 7-38,-27-3-10,0 0 0,0-1-1,0 1 1,8-2 0,-14 1 37,-1 0-29,8-3 2,24 1-9,-20 1-5,0 0 1,-1 0-1,1-1 1,-1-1 0,0 0-1,12-4 1,-19 5 14,0 1 0,-1-1 0,1 0 0,0 0 0,-1 0 0,0 0 0,1-1 0,-1 0 0,0 1 0,0-1 0,-1 0 1,1-1-1,-1 1 0,1 0 0,-1-1 0,0 1 0,2-7 0,-2 4 16,-1 1 0,0-1 0,0 1 0,-1-1 0,1 0 0,-1 1 0,-1-1 0,1 0 0,-1 1-1,0-1 1,0 1 0,-3-9 0,0 2-16,0 0-1,1 0 1,0 0-1,1 0 1,0 0-1,1 0 0,0-1 1,1 1-1,1-1 1,2-17-1,-1 24-16,-1 0 0,0-1 0,0 0 0,-1 1 0,0-1 0,0 1 0,-1-1 0,1 1 0,-1-1 0,-2-7 1,1 11-6,1 0 0,-1 0 0,1 0 0,-1 0 0,0 0 0,0 0 0,0 1 0,-1-1 0,1 1 1,0-1-1,-1 1 0,0 0 0,0 0 0,1 0 0,-1 0 0,0 1 0,-1-1 0,1 1 0,0 0 1,0-1-1,-5 0 0,0 1-38,0 0 0,-1 0-1,1 0 1,0 1 0,0 1 0,0-1 0,0 1 0,0 0 0,0 1-1,0 0 1,0 0 0,0 1 0,-11 6 0,-12 6-932,-54 37 1,55-32 83,-42 25-1200,-5 2 930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5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315 63 9010,'-5'-3'413,"2"2"-225,1 0 0,0 0-1,0-1 1,0 1 0,0 0 0,0-1-1,0 1 1,0-1 0,1 0-1,-1 0 1,0 1 0,1-1-1,0 0 1,-1 0 0,1-1-1,0 1 1,0 0 0,0 0 0,0 0-1,0-1 1,1 1 0,-1-1-1,1 1 1,-1 0 0,1-1-1,0-2 1,0 4-189,0 1 0,0 0-1,0-1 1,-1 1 0,1 0 0,0 0-1,0-1 1,-1 1 0,1 0 0,0 0 0,0-1-1,-1 1 1,1 0 0,0 0 0,0 0-1,-1 0 1,1-1 0,0 1 0,-1 0-1,1 0 1,0 0 0,-1 0 0,1 0-1,0 0 1,-1 0 0,1 0 0,0 0 0,-1 0-1,1 0 1,0 0 0,-1 0 0,1 0-1,0 0 1,-1 0 0,1 0 0,0 1-1,-1-1 1,1 0 0,-21 6-24,13-3 36,0 0 1,0 0 0,1 1-1,-1 0 1,1 1-1,0-1 1,0 1 0,0 1-1,-7 7 1,-1 2 87,-12 13 266,-27 35 0,47-54-318,0 1 1,1 0 0,0 0-1,1 0 1,0 1-1,0 0 1,1 0 0,-3 15-1,6-20-44,-3 12 45,1 1 0,0 0 0,1 19 0,2-33-30,0 0 1,1 0-1,-1 0 0,1 0 0,0 0 1,1-1-1,-1 1 0,1 0 1,0-1-1,0 1 0,0-1 0,0 0 1,1 0-1,0 0 0,0 0 1,5 6-1,18 21 49,-23-27-64,0 0-1,0 0 1,0 0 0,1 0 0,-1 0-1,1-1 1,0 0 0,0 0 0,0 0-1,0 0 1,6 2 0,2-1 18,0 0 1,0 0-1,0-1 1,0-1-1,1 0 1,-1-1-1,1 0 1,0-1-1,-1 0 1,1-1-1,-1-1 1,19-4-1,5-4 218,-2-1 0,1-1 0,33-18 0,-67 29-211,1 0-1,0 1 1,-1-1 0,1 0-1,0 0 1,-1 0 0,1-1 0,-1 1-1,0 0 1,1 0 0,-1-1 0,0 1-1,0-1 1,0 1 0,0-1 0,0 0-1,0 1 1,0-1 0,0 0 0,-1 0-1,1 1 1,-1-1 0,1 0 0,-1 0-1,0 0 1,0 0 0,0 0 0,0 0-1,0 0 1,0 1 0,-1-5 0,2-19 13,-1 22-44,1 1-1,0-1 1,0 0-1,0 0 1,0 0-1,1 1 1,-1-1-1,1 1 0,-1-1 1,1 1-1,0 0 1,0-1-1,0 1 1,0 0-1,0 0 1,1 0-1,-1 1 1,1-1-1,-1 0 0,4 0 1,13-12-15,-18 13 38,0 0 1,1 0-1,-1-1 0,0 1 0,-1 0 1,1 0-1,0-1 0,0 1 0,0-1 0,-1 1 1,1-1-1,-1 1 0,1-1 0,-1 1 0,0-1 1,1 0-1,-1 1 0,0-1 0,0-2 0,-7-12 441,6 12-420,0 1 0,0 0 0,-1 0-1,1 0 1,-1 1 0,-3-6 0,-14-16 241,-1 1 1,-26-23-1,34 35-198,0 0-1,0 0 1,-2 1 0,-14-8-1,24 16-121,-1-1-1,1 1 1,-1 0-1,0 0 1,0 1-1,0-1 1,0 1-1,0 0 1,0 1-1,0-1 1,0 1-1,0 0 1,0 0-1,-1 0 1,1 1-1,0 0 1,-9 2-1,0 4-560,-1 0-1,1 0 1,0 2-1,-21 15 0,-14 19-439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4:36.64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379 112 3513,'-15'0'541,"1"0"0,-26 5 1,33-3-687,-1 0 0,1 0-1,0 1 1,0 0 0,0 0 0,1 1 0,-8 5 0,-2 3 453,0 0 1,0 2-1,2 0 1,-20 22 0,27-22-127,7-13-118,0 0 1,0-1-1,0 1 0,0 0 0,0 0 0,0-1 0,-1 1 0,1 0 0,0-1 0,0 1 0,-1 0 0,1-1 0,-1 1 0,1 0 0,0-1 0,-1 1 0,1-1 0,-1 1 0,1-1 0,-1 1 0,0-1 0,1 1 0,-1-1 1,1 0-1,-1 1 0,0-1 0,0 0 0,1 0 0,-1 1 0,0-1 0,1 0 0,-1 0 0,0 0 0,-1 0 0,-9-2 500,-1-1-1,0 2 1,-23-1-1,27 2-451,3 0-67,1 0-1,-1 0 1,1 1-1,-1-1 1,-5 3 0,9-3-49,0 0 0,1 0 1,-1 0-1,0 0 0,1 1 1,-1-1-1,0 0 0,1 0 0,-1 0 1,1 1-1,-1-1 0,1 0 1,-1 1-1,0-1 0,1 1 1,-1-1-1,1 1 0,0-1 0,-1 1 1,1-1-1,-1 1 0,1-1 1,0 1-1,-1-1 0,1 1 0,0-1 1,0 1-1,-1 0 0,1-1 1,0 1-1,0 0 0,0-1 1,0 1-1,0 0 0,0-1 0,0 1 1,0 0-1,0-1 0,0 1 1,0 0-1,1 0 1,-1-1 1,0 0 0,0 1-1,1-1 1,-1 0-1,0 1 1,1-1-1,-1 0 1,1 1-1,-1-1 1,0 0-1,1 0 1,-1 0-1,1 1 1,-1-1 0,1 0-1,-1 0 1,1 0-1,-1 0 1,0 0-1,1 0 1,-1 0-1,1 0 1,-1 0-1,1 0 1,-1 0 0,1 0-1,-1 0 1,1 0-1,0-1 1,19-6 63,-14 4-27,158-50 1379,-149 51-1353,1 0-1,-1 1 1,0 1 0,1 1-1,-1 0 1,1 1 0,14 3-1,33 4-38,-39-7 147,0-2 1,1 0 0,-1-1 0,0-2 0,0 0-1,-1-2 1,1 0 0,34-14 0,-49 15-62,-1 1 0,1 0 0,0 1 1,0 0-1,0 0 0,12 0 0,-19 2-110,0 1 0,-1-1 0,1 1 0,-1 0 0,1 0 0,-1 0 0,1 0 0,-1 0 0,0 0 0,3 2 0,15 9-9,-9-9 23,1-1 0,0 0-1,-1 0 1,1-2 0,0 1 0,0-1 0,16-2-1,-2-3 29,-1 0 0,25-9 0,-9 1 152,-1 2 1,78-11 0,-97 19-165,-16 2-32,-1 0 0,0 1 0,1-1 0,-1 1 1,1 0-1,-1 0 0,1 0 0,-1 1 1,1-1-1,-1 1 0,0 0 0,1-1 0,4 3 1,0 0 77,1 0 0,-1-1 0,1 0 0,0-1 0,0 0 0,0 0 0,13-2 0,22-2-6,0-2 1,0-2 0,80-25-1,-108 29-59,0 0-1,0 1 0,0 1 1,29 1-1,2-1-10,92-13 20,-30 2-6,-53 10-61,67 7 1,-68-2 107,68-4 0,5-9 190,141-31-1,-227 33-72,0 2 0,0 1-1,72 3 1,125 28-179,-204-21 35,0-2-1,65-3 1,69-18-23,-138 14 17,-3-1 8,46 0 1,15 2 20,-48 1-74,0 1 0,73 9 0,-63 1 14,119 13 15,-97-18 1,109 2 24,-106-6-34,119-6 1,-157 3-4,-1 3 0,53 5 0,74 18-17,-21-2 11,50 11 35,-118-18-20,29-3-31,-75-10 34,-1 2 0,0 1-1,37 10 1,-21 0 17,-18-5-28,0 0-1,1-2 1,0-2 0,0 0 0,33 1-1,-40-5 16,-11-1 2,-1 1-1,0-1 0,1-1 1,-1 0-1,12-2 0,3-6 40,-17 6-42,1 1-1,0-1 0,-1 1 1,12-1-1,124-10 102,-102 11-80,59-12 1,4 0-6,24 8 46,62-6-5,135-9-11,-120 12-24,-51-12 358,-115 14-229,0 1 0,0 1-1,1 3 1,58 3-1,57 18-135,182 14 64,-255-23-66,149 35-44,-157-31 200,141 47 0,-173-48-195,-29-9 23,-7-2 4,0 0 1,1 0-1,-1-1 1,1 0-1,-1 0 0,1 0 1,8-1-1,-14 0-3,0 0 0,1 0 0,-1-1 0,0 1 0,0 0 0,1 0 0,-1-1 0,0 1 0,0 0 0,0-1 0,1 1 0,-1 0 0,0-1 0,0 1 0,0 0 0,0-1 0,0 1 0,0-1 0,0 1 0,0 0 0,0-1 0,0 1 0,0 0 0,0-1 0,0 1-1,0-1 1,0 1 0,0 0 0,0-1 0,0 1 0,0 0 0,0-1 0,-1 1 0,1 0 0,0-1 0,0 1 0,-1-1 0,-8-21 17,5 15-133,-2-7-178,4 11 46,1 0 1,-1 0-1,1-1 0,0 1 0,0 0 1,0-1-1,0 1 0,1-1 1,-1 1-1,1-4 0,2-10-383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5:45.296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117 17 7034,'-81'-16'1449,"77"15"-2271,6 2 533,-1 0 313,0 0-1,1 0 0,-1 0 0,0 0 0,0 0 0,0 0 1,0 0-1,0 0 0,0 1 0,0-1 0,0 0 0,1 2 1,0 6 18,0 0 0,-1-1 0,0 1 0,0 0 0,-1 0 0,0 0 0,0 0 1,-1 0-1,0 0 0,-1 0 0,-4 12 0,4-16 157,0 0 0,-1 0 0,0 0 0,0 0 0,0-1 0,0 0 0,-1 1 0,0-1-1,0-1 1,0 1 0,-6 4 0,9-7-237,82-5-1304,-77 4 1416,-1 1 0,0-1-1,0 1 1,0 0 0,0 0 0,0 1 0,0-1-1,0 0 1,0 1 0,-1 0 0,1 0 0,0-1 0,-1 2-1,0-1 1,1 0 0,2 4 0,8 6-267,2-4 9,-9-17 1023,-5 6-793,0 1 0,0-1 0,0 0 0,1 0 0,-1 0 0,1 1 1,2-4-1,6-5 70,-1 1 1,1 0-1,18-13 0,-27 23-100,17-17 2347,-10 13-2245,-1-1 0,0 0-1,10-9 1,15-10 185,-22 19-288,-2 2-1152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22:04.636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71 268 6785,'56'9'385,"-41"-6"-150,1 0 1,-1-1-1,1 0 0,0-1 1,0-1-1,0-1 0,31-4 1,-42 4-105,0 0 1,0 1 0,0 0 0,0 0-1,1 1 1,-1-1 0,0 1 0,0 0-1,0 1 1,0-1 0,0 1 0,0 0 0,4 3-1,4 0 33,-12-4-152,0-1 0,1 1-1,-1-1 1,0 0 0,0 1 0,1-1 0,-1 0-1,0 0 1,1 0 0,-1 0 0,0 0 0,1 0-1,-1 0 1,0 0 0,1-1 0,-1 1 0,0 0-1,0-1 1,1 1 0,-1-1 0,0 0 0,0 1-1,0-1 1,0 0 0,2-1 0,12-7-8,-9 7 1,1 0 1,-1 0-1,0 0 0,1 1 1,9-1-1,-11 2-3,-3 0-3,1 0 0,0 0-1,-1 0 1,1 1-1,0-1 1,-1 1-1,1 0 1,-1 0-1,1-1 1,-1 2 0,1-1-1,-1 0 1,4 3-1,-4-3 7,0 0-1,0 1 0,0-1 1,0 0-1,0-1 1,0 1-1,0 0 0,0-1 1,0 1-1,4 0 0,-14-1 30,0 1-1,-1 0 0,1 1 0,0-1 1,0 2-1,0-1 0,1 1 0,-1 0 1,1 1-1,-1 0 0,-8 6 0,15-9-39,0 1-1,0-1 1,0 1-1,1-1 1,-1 1-1,1-1 1,-1 1-1,1 0 1,-1-1 0,1 1-1,0-1 1,0 1-1,0 0 1,0-1-1,0 3 1,3 36 39,-2-38-33,2 25 10,0-11-4,0-1 0,-2 1 1,0-1-1,-1 1 0,-2 20 1,-26 83-5,24-103 29,-1-1 0,-1 0 0,0 0 0,-15 25 0,7-12 172,12-26-184,0 0 1,0 0 0,0 0 0,0 0-1,0-1 1,0 1 0,0 0 0,-1-1 0,1 1-1,-1-1 1,1 0 0,-1 0 0,1 0-1,-1 0 1,0 0 0,0-1 0,1 1-1,-1-1 1,-3 0 0,-1 2 62,6-3-34,0 0-1,0 0 1,0 0 0,0 0-1,0 0 1,1-1-1,-1 1 1,0 0 0,0 0-1,1-1 1,-1 1 0,1 0-1,0-1 1,-1 1-1,1 0 1,-1-3 0,-2-6 36,0 5-66,0 0 0,0 0 0,0 0 0,-1 0-1,0 0 1,0 1 0,-8-7 0,1 1 9,5 4-27,0 1-1,0-1 0,-1 1 1,0 0-1,0 1 0,0 0 1,0 0-1,-1 1 0,0-1 1,1 2-1,-14-4 0,2 3-67,0 1-1,0 1 1,-27 1-1,16 0-49,22 2-23,13 3 33,-4-5 104,1 1 0,-1-1-1,1 1 1,-1-1 0,1 0-1,0 1 1,-1-1 0,1 0 0,-1 0-1,1 0 1,0 0 0,-1-1-1,1 1 1,1-1 0,4-2-58,1-1 0,-1 0 0,-1 0 0,1-1-1,-1 1 1,1-2 0,-1 1 0,-1-1 0,7-7 0,1-3-1452,20-32 0,87-372-7836,-87 283 9350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9 156 5209,'-8'-8'2375,"8"7"-2257,0 1 1,0-1 0,0 1-1,0-1 1,-1 1 0,1-1 0,0 1-1,1-1 1,-1 0 0,0 0-1,17-2 1525,0 1-2002,-2-1 651,1 0 1,22-10-1,-32 12-184,1-1-1,0 1 0,-1 0 1,1 0-1,0 1 0,0 0 1,11 1-1,49 10 612,-59-10-704,27 6-4,189 28 424,-191-33-365,-1-1-1,0-1 0,1-2 1,-1-1-1,32-8 1,28-7-14,1 3 0,1 5 0,-1 4 1,108 6-1,407-19 31,-450 3-52,87-5 56,74 25-60,103-4-11,-48-32 35,32 12 559,3 28-27,-270-3-527,169 20 339,50 0-306,-321-25-88,58 0 12,105 13 1,125 50-18,-184-32 2,73-3 25,-105-17 7,-35-5-21,89-5 0,-34-2-6,90 10 0,224-3 18,-93-55 42,22-2 2,-224 49-74,-55 2 4,-59-3 11,38-6 1,9-1 40,-35 4-13,0-1 0,68-21 0,-7 1-24,-50 21 37,-46 6-34,0-1 0,0 0-1,0-1 1,0 0 0,0-1-1,16-6 1,-24 8-306,12-7 974,-12 4-1266,1 28-3948,13-11 4352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4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54 171 2168,'-19'-102'1329,"18"99"-1134,1-1 0,-1 0 1,1 0-1,0 0 0,0 0 1,1 0-1,-1 0 0,3-7 1,-2 9-54,0 0 0,0 0 0,0 0 0,0 0 0,1 0 0,-1 0 0,1 0 0,2-2 0,8-3 2450,-12 8-2558,0 16 2807,0-3-3092,-7 616 3202,5-583-2904,-4 314 73,10-304-80,16 69 0,4 47 64,-24-74 217,-23 187-1,2-62-297,21-187-7,2-1 0,11 70 0,-6-63 42,2 69 0,-9-52 213,3 111 517,0-103-757,-10 109 0,-22 67 75,23-205-79,-2 57 48,7-63 1,-2 0-1,-10 47 0,10-69-57,-13 64 114,15-66-126,0-1-1,1 1 1,0-1-1,0 1 1,1 0-1,3 15 0,-2-14 12,-1 0 0,0 0 0,-1 0 0,1 0 0,-3 12-1,1-11 6,1 1 0,0-1 0,3 20-1,0-16-21,1-1-1,1 0 0,0 0 0,1 0 0,0 0 0,1-1 1,13 19-1,-26-45-594,1-1 0,0-1 0,1 1 0,1 0 0,-2-16 0,2-34-452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5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71 138 5017,'22'-110'1774,"-12"82"3121,-6 49-4806,-1 11 192,-1 1 0,-2-1 0,-6 51 0,-4 51 10,-10 76 957,10-134-909,4 1 0,6 130 1,38 154-146,-15-82 44,-18-177-104,30 166-1,-9-78-69,-8-44-8,-13-103-11,-2 1-1,-7 83 1,1-63 4,-2-2 99,-18 86 0,4-36 64,10-40-132,-3 25 90,-4-2 1,-35 117-1,46-194-141,1 0-1,0 1 1,1-1-1,1 1 1,1-1 0,0 1-1,2 0 1,4 32-1,-5-42-7,0 1 0,-1 0 0,0 0 0,0 0 0,-1 0 0,0-1 0,-1 1 0,0-1 0,-1 0 0,-6 13 0,6-13 45,0-3-63,2 0 1,-1 0 0,-4 13-1,-2-4-270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96 104 1936,'0'-3'377,"1"0"0,-1 0-1,0 0 1,1 0-1,0 1 1,0-1 0,0 0-1,0 0 1,0 1 0,0-1-1,1 1 1,-1-1-1,1 1 1,3-4 0,0 0-437,1 0 0,1 0 0,9-6 0,2-2 758,-18 14-659,1-1-1,-1 1 0,0 0 0,0 0 0,1 0 0,-1-1 1,0 1-1,0 0 0,0 0 0,0-1 0,1 1 1,-1 0-1,0 0 0,0-1 0,0 1 0,0 0 1,0-1-1,0 1 0,0 0 0,0-1 0,0 1 0,0 0 1,0 0-1,0-1 0,0 1 0,0 0 0,0-1 1,0 1-1,0 0 0,0 0 0,0-1 0,0 1 0,-1 0 1,1-1-1,0 1 0,0 0 0,0 0 0,0-1 1,-1 1-1,1 0 0,0 0 0,0 0 0,0-1 1,-1 1-1,1 0 0,0 0 0,-1 0 0,1 0 0,0 0 1,0 0-1,-1-1 0,1 1 0,0 0 0,-1 0 1,1 0-1,0 0 0,0 0 0,-1 0 0,1 0 0,-1 0 1,-18-2 971,16 1-947,1 1 0,-1 0 1,1 0-1,-1 0 0,0 1 0,1-1 1,-1 1-1,1-1 0,-1 1 0,1 0 1,0 0-1,-1 0 0,1 0 1,0 0-1,0 0 0,-1 1 0,1-1 1,0 1-1,0 0 0,0-1 0,1 1 1,-1 0-1,0 0 0,1 0 1,-1 0-1,-1 5 0,-24 61 1061,19-52-1018,2 1 0,-1 0 1,2 0-1,-6 33 0,3 109-11,3-36-74,2-65 124,3 0 0,12 106 0,10 23-7,9 66-67,-19-188-44,-3 1 1,1 120-1,-13-45 29,-7 95 22,5-114-74,12 162 0,-7-280-4,43 375 38,2 54 12,-34-217-9,49 263 0,-44-353 285,-6 0 0,-7 156 1,-1-224-172,15 94 1,-11-104-119,-3-24-3,-2-1-1,-1 1 1,-1-1 0,-5 34 0,-25 92 315,1-8-158,-33 195-113,57-311-49,0 0 0,-11 26 0,7-25 8,-9 44 0,1 19-27,4-23-16,-5 71 1,17-104-48,1-14-536,0 0 0,-6 26-1,7-45 528,0 1-1,0-1 1,0 0-1,0 1 1,0-1-1,0 0 1,0 1-1,0-1 1,0 0-1,0 1 1,0-1-1,0 0 1,-1 1-1,1-1 1,0 0-1,0 1 1,0-1-1,0 0 1,-7 4-1313,7-4 1313,0 0-1,-1 0 1,1 0-1,0 0 1,-1-1-1,1 1 1,-1 0-1,-8-13-794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7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25 271 3977,'-14'13'550,"4"-3"253,31-14-522,22-8-222,-8 2 210,0-1 0,41-19 0,-72 28-115,0 1 0,1-1 0,-1 1 0,0 0-1,0 1 1,1-1 0,-1 1 0,0-1 0,1 2-1,-1-1 1,0 0 0,1 1 0,4 1 0,9 2-5,32 14 1,-19-7-73,11 1-7,0-3 0,1-1 0,72 4 0,131-11 1138,-157-3-483,285 16 255,-208-4-967,182-12 1,194-23 102,-435 21-59,249 7 29,53-2-56,13-40 152,16 0 676,70-15-738,-92 21-89,-262 24-30,99-9 2,235-11 689,-301 27-327,161-5-264,-23-23-29,21 0-2,-235 29-74,142 15 0,-16 3 60,-9-2 383,321 9-87,-237-18-328,366-5 11,-625-2-29,471 24 10,-51 0 7,-447-23-23,440 11 1,-117 4 7,-327-14-8,108 3 2,325 8 20,0-25-6,-199 12-12,-71 4 0,-15-4 1,208-13 48,56-8 33,-93 8-63,-61 4 0,-100 6-13,304-17 165,-290 14-98,129-11 0,446-6 107,-423 46-166,11 1 4,-246-20-13,394 0 39,-310-7-24,258 27 0,87 4-7,-208-17 11,47 27-40,44 2 26,-298-34-1,357 9 39,-407-14-56,523-11 137,-404-15 415,-169 22-309,47 0-1,-47 3-211,39-6 0,-60 6-15,0 0-1,-1 0 1,1-1 0,-1 1-1,1-1 1,-1 0-1,4-3 1,15-7 34,6 4 29,1 2 1,-1 0-1,1 2 0,0 1 0,44 1 1,0 0-60,-10 1-14,-42 1 5,0 0 1,0-1-1,39-8 0,-57 8-13,1 0 1,0-1-1,-1 2 1,1-1-1,0 0 0,0 1 1,-1-1-1,1 1 1,0 0-1,0 0 1,0 1-1,-1-1 1,1 1-1,0 0 1,0 0-1,-1 0 1,1 0-1,-1 1 1,6 2-1,13 6-23,-20-10-4,1 1 1,0 0 0,-1 0 0,1 0 0,-1 0 0,0 0 0,1 1 0,-1-1 0,0 1-1,0-1 1,3 4 0,-5 2-925,-7 3 433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C8716-190D-4D5A-9EFF-C5CC78FFE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DE9D08F-79E4-489A-B783-2D565321B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C39399-3C32-43BE-9A0F-7ECE0DEE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0C8DF91-4A72-48D3-8C92-EC3F5E7D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6F6B094-CD80-4FA8-8F91-E56D8CEF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36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03E64-DC70-4D20-B6DF-3FC520C7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AB40AC8-D508-4979-878B-977DFA66D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325AD8-D99E-4084-BFF6-114422B33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F43FFB-E247-4878-B6AE-9DF6EB14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4628632-D8B4-450A-ACD2-66DBF28F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9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8D82FE8-1223-4727-A776-810BD237E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64F3FA0-8B90-44DD-B47D-EAA1B83BA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2A6B63-CE54-4ED5-8B70-74BD1E9B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80EEE62-3021-4B1D-992B-2DCCB317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3482C4-5816-41F7-BC53-BD57C3C8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960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9-9-2021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7138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9-9-2021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2699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9-9-2021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630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9-9-2021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9781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9-9-2021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227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9-9-2021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509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9-9-2021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6524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9-9-2021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344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065FBC-5627-47E7-A630-911FD0F8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EDA507-328C-40FE-982E-D69ADCF04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82F59E8-AC0C-44F5-AA07-F9E0429E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AB79DDC-B4E0-4DC5-89AF-63589F32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5C8E217-3806-4403-A1B4-3F86370C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790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9-9-2021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5466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9-9-2021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40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9-9-2021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6008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, no line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1451976" y="396770"/>
            <a:ext cx="10368000" cy="7344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ts val="2500"/>
              </a:lnSpc>
              <a:spcBef>
                <a:spcPts val="624"/>
              </a:spcBef>
              <a:defRPr sz="26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95282-1FFB-4018-945B-76C310E6DE7C}" type="slidenum">
              <a:rPr lang="en-GB" altLang="nl-NL"/>
              <a:pPr>
                <a:defRPr/>
              </a:pPr>
              <a:t>‹#›</a:t>
            </a:fld>
            <a:endParaRPr lang="en-GB" altLang="nl-NL"/>
          </a:p>
        </p:txBody>
      </p:sp>
      <p:sp>
        <p:nvSpPr>
          <p:cNvPr id="5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A38C5-062C-4F2B-9815-9127FE18C0E1}" type="datetime1">
              <a:rPr lang="en-GB"/>
              <a:pPr>
                <a:defRPr/>
              </a:pPr>
              <a:t>09/09/2021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10082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490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lte and bulleted list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UT_ITC powerpoint sheet small_2">
            <a:extLst>
              <a:ext uri="{FF2B5EF4-FFF2-40B4-BE49-F238E27FC236}">
                <a16:creationId xmlns:a16="http://schemas.microsoft.com/office/drawing/2014/main" id="{A660EAE5-3E84-4D06-8CF0-F33AB60D2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"/>
          <a:stretch>
            <a:fillRect/>
          </a:stretch>
        </p:blipFill>
        <p:spPr bwMode="auto">
          <a:xfrm>
            <a:off x="-12700" y="465139"/>
            <a:ext cx="1303867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51976" y="396770"/>
            <a:ext cx="10368000" cy="7344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ts val="2500"/>
              </a:lnSpc>
              <a:spcBef>
                <a:spcPts val="624"/>
              </a:spcBef>
              <a:defRPr sz="2600" cap="all" baseline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000" y="1577500"/>
            <a:ext cx="10401600" cy="458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US" noProof="0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D3D92BA3-877A-4F52-8D0F-1AFF9359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55BEE-6FB1-43F4-A2DD-C6EC7664F1F6}" type="datetime1">
              <a:rPr lang="en-GB"/>
              <a:pPr>
                <a:defRPr/>
              </a:pPr>
              <a:t>09/09/2021</a:t>
            </a:fld>
            <a:endParaRPr lang="nl-NL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1FF467A-C917-499E-8D6A-6E7D635D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64F614F-3E2B-4B6B-A636-31E4096D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959E94-9760-4150-A23C-0CDDC1C4909E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4280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B6649-8EF3-4EAB-AEA5-537ABC94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C86C79B-DD43-4088-9209-3E0FE5DE7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462FB6-07D3-49EC-BFF1-97136EC4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8D3BFC8-D698-4FED-A61C-0F67D4ECF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456762-5497-44BC-B8DA-DE2B3DB33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6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9F7A4-5308-44CC-86C9-FEB9B2A2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F26FDF-99F7-4D1B-AB8A-911187E9B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350201E-FE38-4578-9214-89E6F9B82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95B9F89-F69E-41CB-B412-5F03E98A3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A76C26B-ADA5-456B-887B-572C6A52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7D08F1A-7ACE-4819-9AA3-3C101B68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44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3ED0F-BE28-4008-81A0-F477E6A7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8CA84E8-0163-4281-8E1F-4BEE202BA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E427AE2-C917-4B94-B821-028BB458B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E07A93D-FB88-4A4A-A182-90B8AB26B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FA1D49-A240-43BF-ADE4-9F2F9847C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D850BFB-9218-45BC-A4F8-9C418A5F8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CFF644F-3475-4D9B-9360-D21D790C8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0AC4132-A64A-4825-ABE6-4949C6E6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92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56794-CA15-4708-AB15-285BB997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4B72D56-29F8-4284-942A-72F57E45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5E5B31C-474D-43D0-889D-2CC9550C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5C73F8-370C-4397-9CDA-35499693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4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B23CD45-5578-40B3-B64A-AAB5379CA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7F6E401-B9DE-4F34-9172-6E321865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8B65EC-A85A-4314-8B53-8640D655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9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C3DAA-5B0B-4603-8E7D-C85D8154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982620-6483-4CBF-8826-4F16AED7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9661F95-0C45-4DD5-86E9-3BC896868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4FF15F0-63A0-404D-B5B1-3E3124F0D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D753DF9-4A84-4969-966B-4B933337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BD72D4D-C51B-48A3-A5EC-8BE03E13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1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6B0107-8015-4AEE-81BE-5C01ABEC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FF83B18-C88F-4FCC-A963-DAE377336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A7BDD12-19B2-41CE-BDD7-80270B99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D2C9FC-70CF-4CDB-9282-A0647B7EC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EB77A2-6A93-4052-922B-BB006AB9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1E0EE94-D4B6-4AEF-88D5-95F1B0E8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57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4B8212B-0B68-4BB5-B574-B1694405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1911398-D2D2-4B77-BAE1-DFEC84575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F787613-5442-4B56-B258-8D44CCDCC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237AB-7797-4E3A-A6A5-D667FC2B1A86}" type="datetimeFigureOut">
              <a:rPr lang="en-GB" smtClean="0"/>
              <a:t>09/09/2021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846F53-4411-45C0-9E47-AF68F0D06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A3C195C-22E9-4274-A3D4-3CE3DEF14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44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200B7-4B8E-4B48-BDE1-4D1EA95F25A7}" type="datetimeFigureOut">
              <a:rPr lang="nl-NL" smtClean="0"/>
              <a:t>9-9-2021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263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073.xml"/><Relationship Id="rId63" Type="http://schemas.openxmlformats.org/officeDocument/2006/relationships/image" Target="../media/image311.png"/><Relationship Id="rId84" Type="http://schemas.openxmlformats.org/officeDocument/2006/relationships/customXml" Target="../ink/ink1094.xml"/><Relationship Id="rId138" Type="http://schemas.openxmlformats.org/officeDocument/2006/relationships/customXml" Target="../ink/ink1121.xml"/><Relationship Id="rId159" Type="http://schemas.openxmlformats.org/officeDocument/2006/relationships/image" Target="../media/image79.png"/><Relationship Id="rId170" Type="http://schemas.openxmlformats.org/officeDocument/2006/relationships/customXml" Target="../ink/ink113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16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18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068.xml"/><Relationship Id="rId53" Type="http://schemas.openxmlformats.org/officeDocument/2006/relationships/image" Target="../media/image260.png"/><Relationship Id="rId74" Type="http://schemas.openxmlformats.org/officeDocument/2006/relationships/customXml" Target="../ink/ink1089.xml"/><Relationship Id="rId128" Type="http://schemas.openxmlformats.org/officeDocument/2006/relationships/customXml" Target="../ink/ink111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132.xml"/><Relationship Id="rId181" Type="http://schemas.openxmlformats.org/officeDocument/2006/relationships/image" Target="../media/image180.png"/><Relationship Id="rId216" Type="http://schemas.openxmlformats.org/officeDocument/2006/relationships/customXml" Target="../ink/ink1160.xml"/><Relationship Id="rId237" Type="http://schemas.openxmlformats.org/officeDocument/2006/relationships/image" Target="../media/image46.png"/><Relationship Id="rId258" Type="http://schemas.openxmlformats.org/officeDocument/2006/relationships/customXml" Target="../ink/ink1181.xml"/><Relationship Id="rId279" Type="http://schemas.openxmlformats.org/officeDocument/2006/relationships/image" Target="../media/image67.png"/><Relationship Id="rId22" Type="http://schemas.openxmlformats.org/officeDocument/2006/relationships/customXml" Target="../ink/ink1063.xml"/><Relationship Id="rId43" Type="http://schemas.openxmlformats.org/officeDocument/2006/relationships/image" Target="../media/image210.png"/><Relationship Id="rId64" Type="http://schemas.openxmlformats.org/officeDocument/2006/relationships/customXml" Target="../ink/ink1084.xml"/><Relationship Id="rId118" Type="http://schemas.openxmlformats.org/officeDocument/2006/relationships/customXml" Target="../ink/ink111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127.xml"/><Relationship Id="rId171" Type="http://schemas.openxmlformats.org/officeDocument/2006/relationships/image" Target="../media/image85.png"/><Relationship Id="rId192" Type="http://schemas.openxmlformats.org/officeDocument/2006/relationships/customXml" Target="../ink/ink1148.xml"/><Relationship Id="rId206" Type="http://schemas.openxmlformats.org/officeDocument/2006/relationships/customXml" Target="../ink/ink1155.xml"/><Relationship Id="rId227" Type="http://schemas.openxmlformats.org/officeDocument/2006/relationships/image" Target="../media/image411.png"/><Relationship Id="rId248" Type="http://schemas.openxmlformats.org/officeDocument/2006/relationships/customXml" Target="../ink/ink1176.xml"/><Relationship Id="rId269" Type="http://schemas.openxmlformats.org/officeDocument/2006/relationships/image" Target="../media/image62.png"/><Relationship Id="rId12" Type="http://schemas.openxmlformats.org/officeDocument/2006/relationships/customXml" Target="../ink/ink1058.xml"/><Relationship Id="rId33" Type="http://schemas.openxmlformats.org/officeDocument/2006/relationships/image" Target="../media/image160.png"/><Relationship Id="rId108" Type="http://schemas.openxmlformats.org/officeDocument/2006/relationships/customXml" Target="../ink/ink1106.xml"/><Relationship Id="rId129" Type="http://schemas.openxmlformats.org/officeDocument/2006/relationships/image" Target="../media/image64.png"/><Relationship Id="rId280" Type="http://schemas.openxmlformats.org/officeDocument/2006/relationships/customXml" Target="../ink/ink1192.xml"/><Relationship Id="rId54" Type="http://schemas.openxmlformats.org/officeDocument/2006/relationships/customXml" Target="../ink/ink1079.xml"/><Relationship Id="rId75" Type="http://schemas.openxmlformats.org/officeDocument/2006/relationships/image" Target="../media/image370.png"/><Relationship Id="rId96" Type="http://schemas.openxmlformats.org/officeDocument/2006/relationships/customXml" Target="../ink/ink1100.xml"/><Relationship Id="rId140" Type="http://schemas.openxmlformats.org/officeDocument/2006/relationships/customXml" Target="../ink/ink1122.xml"/><Relationship Id="rId161" Type="http://schemas.openxmlformats.org/officeDocument/2006/relationships/image" Target="../media/image80.png"/><Relationship Id="rId182" Type="http://schemas.openxmlformats.org/officeDocument/2006/relationships/customXml" Target="../ink/ink1143.xml"/><Relationship Id="rId217" Type="http://schemas.openxmlformats.org/officeDocument/2006/relationships/image" Target="../media/image89.png"/><Relationship Id="rId6" Type="http://schemas.openxmlformats.org/officeDocument/2006/relationships/customXml" Target="../ink/ink1055.xml"/><Relationship Id="rId238" Type="http://schemas.openxmlformats.org/officeDocument/2006/relationships/customXml" Target="../ink/ink117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187.xml"/><Relationship Id="rId44" Type="http://schemas.openxmlformats.org/officeDocument/2006/relationships/customXml" Target="../ink/ink1074.xml"/><Relationship Id="rId65" Type="http://schemas.openxmlformats.org/officeDocument/2006/relationships/image" Target="../media/image320.png"/><Relationship Id="rId86" Type="http://schemas.openxmlformats.org/officeDocument/2006/relationships/customXml" Target="../ink/ink1095.xml"/><Relationship Id="rId130" Type="http://schemas.openxmlformats.org/officeDocument/2006/relationships/customXml" Target="../ink/ink1117.xml"/><Relationship Id="rId151" Type="http://schemas.openxmlformats.org/officeDocument/2006/relationships/image" Target="../media/image75.png"/><Relationship Id="rId172" Type="http://schemas.openxmlformats.org/officeDocument/2006/relationships/customXml" Target="../ink/ink113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16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182.xml"/><Relationship Id="rId281" Type="http://schemas.openxmlformats.org/officeDocument/2006/relationships/image" Target="../media/image68.png"/><Relationship Id="rId34" Type="http://schemas.openxmlformats.org/officeDocument/2006/relationships/customXml" Target="../ink/ink1069.xml"/><Relationship Id="rId50" Type="http://schemas.openxmlformats.org/officeDocument/2006/relationships/customXml" Target="../ink/ink1077.xml"/><Relationship Id="rId55" Type="http://schemas.openxmlformats.org/officeDocument/2006/relationships/image" Target="../media/image270.png"/><Relationship Id="rId76" Type="http://schemas.openxmlformats.org/officeDocument/2006/relationships/customXml" Target="../ink/ink1090.xml"/><Relationship Id="rId97" Type="http://schemas.openxmlformats.org/officeDocument/2006/relationships/image" Target="../media/image48.png"/><Relationship Id="rId104" Type="http://schemas.openxmlformats.org/officeDocument/2006/relationships/customXml" Target="../ink/ink1104.xml"/><Relationship Id="rId120" Type="http://schemas.openxmlformats.org/officeDocument/2006/relationships/customXml" Target="../ink/ink111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125.xml"/><Relationship Id="rId167" Type="http://schemas.openxmlformats.org/officeDocument/2006/relationships/image" Target="../media/image83.png"/><Relationship Id="rId188" Type="http://schemas.openxmlformats.org/officeDocument/2006/relationships/customXml" Target="../ink/ink114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098.xml"/><Relationship Id="rId162" Type="http://schemas.openxmlformats.org/officeDocument/2006/relationships/customXml" Target="../ink/ink113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161.xml"/><Relationship Id="rId234" Type="http://schemas.openxmlformats.org/officeDocument/2006/relationships/customXml" Target="../ink/ink1169.xml"/><Relationship Id="rId239" Type="http://schemas.openxmlformats.org/officeDocument/2006/relationships/image" Target="../media/image47.png"/><Relationship Id="rId2" Type="http://schemas.openxmlformats.org/officeDocument/2006/relationships/customXml" Target="../ink/ink1053.xml"/><Relationship Id="rId29" Type="http://schemas.openxmlformats.org/officeDocument/2006/relationships/image" Target="../media/image140.png"/><Relationship Id="rId250" Type="http://schemas.openxmlformats.org/officeDocument/2006/relationships/customXml" Target="../ink/ink117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190.xml"/><Relationship Id="rId24" Type="http://schemas.openxmlformats.org/officeDocument/2006/relationships/customXml" Target="../ink/ink1064.xml"/><Relationship Id="rId40" Type="http://schemas.openxmlformats.org/officeDocument/2006/relationships/customXml" Target="../ink/ink1072.xml"/><Relationship Id="rId45" Type="http://schemas.openxmlformats.org/officeDocument/2006/relationships/image" Target="../media/image220.png"/><Relationship Id="rId66" Type="http://schemas.openxmlformats.org/officeDocument/2006/relationships/customXml" Target="../ink/ink1085.xml"/><Relationship Id="rId87" Type="http://schemas.openxmlformats.org/officeDocument/2006/relationships/image" Target="../media/image430.png"/><Relationship Id="rId110" Type="http://schemas.openxmlformats.org/officeDocument/2006/relationships/customXml" Target="../ink/ink110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120.xml"/><Relationship Id="rId157" Type="http://schemas.openxmlformats.org/officeDocument/2006/relationships/image" Target="../media/image78.png"/><Relationship Id="rId178" Type="http://schemas.openxmlformats.org/officeDocument/2006/relationships/customXml" Target="../ink/ink1141.xml"/><Relationship Id="rId61" Type="http://schemas.openxmlformats.org/officeDocument/2006/relationships/image" Target="../media/image300.png"/><Relationship Id="rId82" Type="http://schemas.openxmlformats.org/officeDocument/2006/relationships/customXml" Target="../ink/ink1093.xml"/><Relationship Id="rId152" Type="http://schemas.openxmlformats.org/officeDocument/2006/relationships/customXml" Target="../ink/ink1128.xml"/><Relationship Id="rId173" Type="http://schemas.openxmlformats.org/officeDocument/2006/relationships/image" Target="../media/image86.png"/><Relationship Id="rId194" Type="http://schemas.openxmlformats.org/officeDocument/2006/relationships/customXml" Target="../ink/ink114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15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164.xml"/><Relationship Id="rId240" Type="http://schemas.openxmlformats.org/officeDocument/2006/relationships/customXml" Target="../ink/ink117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185.xml"/><Relationship Id="rId287" Type="http://schemas.openxmlformats.org/officeDocument/2006/relationships/image" Target="../media/image91.png"/><Relationship Id="rId14" Type="http://schemas.openxmlformats.org/officeDocument/2006/relationships/customXml" Target="../ink/ink1059.xml"/><Relationship Id="rId30" Type="http://schemas.openxmlformats.org/officeDocument/2006/relationships/customXml" Target="../ink/ink1067.xml"/><Relationship Id="rId35" Type="http://schemas.openxmlformats.org/officeDocument/2006/relationships/image" Target="../media/image170.png"/><Relationship Id="rId56" Type="http://schemas.openxmlformats.org/officeDocument/2006/relationships/customXml" Target="../ink/ink1080.xml"/><Relationship Id="rId77" Type="http://schemas.openxmlformats.org/officeDocument/2006/relationships/image" Target="../media/image380.png"/><Relationship Id="rId100" Type="http://schemas.openxmlformats.org/officeDocument/2006/relationships/customXml" Target="../ink/ink1102.xml"/><Relationship Id="rId105" Type="http://schemas.openxmlformats.org/officeDocument/2006/relationships/image" Target="../media/image52.png"/><Relationship Id="rId126" Type="http://schemas.openxmlformats.org/officeDocument/2006/relationships/customXml" Target="../ink/ink1115.xml"/><Relationship Id="rId147" Type="http://schemas.openxmlformats.org/officeDocument/2006/relationships/image" Target="../media/image211.png"/><Relationship Id="rId168" Type="http://schemas.openxmlformats.org/officeDocument/2006/relationships/customXml" Target="../ink/ink1136.xml"/><Relationship Id="rId282" Type="http://schemas.openxmlformats.org/officeDocument/2006/relationships/customXml" Target="../ink/ink1193.xml"/><Relationship Id="rId8" Type="http://schemas.openxmlformats.org/officeDocument/2006/relationships/customXml" Target="../ink/ink1056.xml"/><Relationship Id="rId51" Type="http://schemas.openxmlformats.org/officeDocument/2006/relationships/image" Target="../media/image250.png"/><Relationship Id="rId72" Type="http://schemas.openxmlformats.org/officeDocument/2006/relationships/customXml" Target="../ink/ink1088.xml"/><Relationship Id="rId93" Type="http://schemas.openxmlformats.org/officeDocument/2006/relationships/image" Target="../media/image46.png"/><Relationship Id="rId98" Type="http://schemas.openxmlformats.org/officeDocument/2006/relationships/customXml" Target="../ink/ink1101.xml"/><Relationship Id="rId121" Type="http://schemas.openxmlformats.org/officeDocument/2006/relationships/image" Target="../media/image60.png"/><Relationship Id="rId142" Type="http://schemas.openxmlformats.org/officeDocument/2006/relationships/customXml" Target="../ink/ink1123.xml"/><Relationship Id="rId163" Type="http://schemas.openxmlformats.org/officeDocument/2006/relationships/image" Target="../media/image81.png"/><Relationship Id="rId184" Type="http://schemas.openxmlformats.org/officeDocument/2006/relationships/customXml" Target="../ink/ink114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159.xml"/><Relationship Id="rId230" Type="http://schemas.openxmlformats.org/officeDocument/2006/relationships/customXml" Target="../ink/ink116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18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075.xml"/><Relationship Id="rId67" Type="http://schemas.openxmlformats.org/officeDocument/2006/relationships/image" Target="../media/image330.png"/><Relationship Id="rId116" Type="http://schemas.openxmlformats.org/officeDocument/2006/relationships/customXml" Target="../ink/ink1110.xml"/><Relationship Id="rId137" Type="http://schemas.openxmlformats.org/officeDocument/2006/relationships/image" Target="../media/image68.png"/><Relationship Id="rId158" Type="http://schemas.openxmlformats.org/officeDocument/2006/relationships/customXml" Target="../ink/ink1131.xml"/><Relationship Id="rId272" Type="http://schemas.openxmlformats.org/officeDocument/2006/relationships/customXml" Target="../ink/ink1188.xml"/><Relationship Id="rId20" Type="http://schemas.openxmlformats.org/officeDocument/2006/relationships/customXml" Target="../ink/ink1062.xml"/><Relationship Id="rId41" Type="http://schemas.openxmlformats.org/officeDocument/2006/relationships/image" Target="../media/image200.png"/><Relationship Id="rId62" Type="http://schemas.openxmlformats.org/officeDocument/2006/relationships/customXml" Target="../ink/ink1083.xml"/><Relationship Id="rId83" Type="http://schemas.openxmlformats.org/officeDocument/2006/relationships/image" Target="../media/image411.png"/><Relationship Id="rId88" Type="http://schemas.openxmlformats.org/officeDocument/2006/relationships/customXml" Target="../ink/ink1096.xml"/><Relationship Id="rId111" Type="http://schemas.openxmlformats.org/officeDocument/2006/relationships/image" Target="../media/image55.png"/><Relationship Id="rId132" Type="http://schemas.openxmlformats.org/officeDocument/2006/relationships/customXml" Target="../ink/ink1118.xml"/><Relationship Id="rId153" Type="http://schemas.openxmlformats.org/officeDocument/2006/relationships/image" Target="../media/image76.png"/><Relationship Id="rId174" Type="http://schemas.openxmlformats.org/officeDocument/2006/relationships/customXml" Target="../ink/ink113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147.xml"/><Relationship Id="rId204" Type="http://schemas.openxmlformats.org/officeDocument/2006/relationships/customXml" Target="../ink/ink1154.xml"/><Relationship Id="rId220" Type="http://schemas.openxmlformats.org/officeDocument/2006/relationships/customXml" Target="../ink/ink116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175.xml"/><Relationship Id="rId267" Type="http://schemas.openxmlformats.org/officeDocument/2006/relationships/image" Target="../media/image61.png"/><Relationship Id="rId288" Type="http://schemas.openxmlformats.org/officeDocument/2006/relationships/customXml" Target="../ink/ink1196.xml"/><Relationship Id="rId15" Type="http://schemas.openxmlformats.org/officeDocument/2006/relationships/image" Target="../media/image710.png"/><Relationship Id="rId36" Type="http://schemas.openxmlformats.org/officeDocument/2006/relationships/customXml" Target="../ink/ink1070.xml"/><Relationship Id="rId57" Type="http://schemas.openxmlformats.org/officeDocument/2006/relationships/image" Target="../media/image280.png"/><Relationship Id="rId106" Type="http://schemas.openxmlformats.org/officeDocument/2006/relationships/customXml" Target="../ink/ink1105.xml"/><Relationship Id="rId127" Type="http://schemas.openxmlformats.org/officeDocument/2006/relationships/image" Target="../media/image63.png"/><Relationship Id="rId262" Type="http://schemas.openxmlformats.org/officeDocument/2006/relationships/customXml" Target="../ink/ink1183.xml"/><Relationship Id="rId283" Type="http://schemas.openxmlformats.org/officeDocument/2006/relationships/image" Target="../media/image69.png"/><Relationship Id="rId10" Type="http://schemas.openxmlformats.org/officeDocument/2006/relationships/customXml" Target="../ink/ink1057.xml"/><Relationship Id="rId31" Type="http://schemas.openxmlformats.org/officeDocument/2006/relationships/image" Target="../media/image150.png"/><Relationship Id="rId52" Type="http://schemas.openxmlformats.org/officeDocument/2006/relationships/customXml" Target="../ink/ink1078.xml"/><Relationship Id="rId73" Type="http://schemas.openxmlformats.org/officeDocument/2006/relationships/image" Target="../media/image360.png"/><Relationship Id="rId78" Type="http://schemas.openxmlformats.org/officeDocument/2006/relationships/customXml" Target="../ink/ink1091.xml"/><Relationship Id="rId94" Type="http://schemas.openxmlformats.org/officeDocument/2006/relationships/customXml" Target="../ink/ink109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113.xml"/><Relationship Id="rId143" Type="http://schemas.openxmlformats.org/officeDocument/2006/relationships/image" Target="../media/image71.png"/><Relationship Id="rId148" Type="http://schemas.openxmlformats.org/officeDocument/2006/relationships/customXml" Target="../ink/ink1126.xml"/><Relationship Id="rId164" Type="http://schemas.openxmlformats.org/officeDocument/2006/relationships/customXml" Target="../ink/ink113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054.xml"/><Relationship Id="rId9" Type="http://schemas.openxmlformats.org/officeDocument/2006/relationships/image" Target="../media/image410.png"/><Relationship Id="rId180" Type="http://schemas.openxmlformats.org/officeDocument/2006/relationships/customXml" Target="../ink/ink1142.xml"/><Relationship Id="rId210" Type="http://schemas.openxmlformats.org/officeDocument/2006/relationships/customXml" Target="../ink/ink1157.xml"/><Relationship Id="rId215" Type="http://schemas.openxmlformats.org/officeDocument/2006/relationships/image" Target="../media/image350.png"/><Relationship Id="rId236" Type="http://schemas.openxmlformats.org/officeDocument/2006/relationships/customXml" Target="../ink/ink1170.xml"/><Relationship Id="rId257" Type="http://schemas.openxmlformats.org/officeDocument/2006/relationships/image" Target="../media/image56.png"/><Relationship Id="rId278" Type="http://schemas.openxmlformats.org/officeDocument/2006/relationships/customXml" Target="../ink/ink1191.xml"/><Relationship Id="rId26" Type="http://schemas.openxmlformats.org/officeDocument/2006/relationships/customXml" Target="../ink/ink1065.xml"/><Relationship Id="rId231" Type="http://schemas.openxmlformats.org/officeDocument/2006/relationships/image" Target="../media/image430.png"/><Relationship Id="rId252" Type="http://schemas.openxmlformats.org/officeDocument/2006/relationships/customXml" Target="../ink/ink117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086.xml"/><Relationship Id="rId89" Type="http://schemas.openxmlformats.org/officeDocument/2006/relationships/image" Target="../media/image440.png"/><Relationship Id="rId112" Type="http://schemas.openxmlformats.org/officeDocument/2006/relationships/customXml" Target="../ink/ink1108.xml"/><Relationship Id="rId133" Type="http://schemas.openxmlformats.org/officeDocument/2006/relationships/image" Target="../media/image66.png"/><Relationship Id="rId154" Type="http://schemas.openxmlformats.org/officeDocument/2006/relationships/customXml" Target="../ink/ink1129.xml"/><Relationship Id="rId175" Type="http://schemas.openxmlformats.org/officeDocument/2006/relationships/image" Target="../media/image87.png"/><Relationship Id="rId196" Type="http://schemas.openxmlformats.org/officeDocument/2006/relationships/customXml" Target="../ink/ink1150.xml"/><Relationship Id="rId200" Type="http://schemas.openxmlformats.org/officeDocument/2006/relationships/customXml" Target="../ink/ink1152.xml"/><Relationship Id="rId16" Type="http://schemas.openxmlformats.org/officeDocument/2006/relationships/customXml" Target="../ink/ink1060.xml"/><Relationship Id="rId221" Type="http://schemas.openxmlformats.org/officeDocument/2006/relationships/image" Target="../media/image380.png"/><Relationship Id="rId242" Type="http://schemas.openxmlformats.org/officeDocument/2006/relationships/customXml" Target="../ink/ink1173.xml"/><Relationship Id="rId263" Type="http://schemas.openxmlformats.org/officeDocument/2006/relationships/image" Target="../media/image59.png"/><Relationship Id="rId284" Type="http://schemas.openxmlformats.org/officeDocument/2006/relationships/customXml" Target="../ink/ink1194.xml"/><Relationship Id="rId37" Type="http://schemas.openxmlformats.org/officeDocument/2006/relationships/image" Target="../media/image180.png"/><Relationship Id="rId58" Type="http://schemas.openxmlformats.org/officeDocument/2006/relationships/customXml" Target="../ink/ink1081.xml"/><Relationship Id="rId79" Type="http://schemas.openxmlformats.org/officeDocument/2006/relationships/image" Target="../media/image390.png"/><Relationship Id="rId102" Type="http://schemas.openxmlformats.org/officeDocument/2006/relationships/customXml" Target="../ink/ink1103.xml"/><Relationship Id="rId123" Type="http://schemas.openxmlformats.org/officeDocument/2006/relationships/image" Target="../media/image61.png"/><Relationship Id="rId144" Type="http://schemas.openxmlformats.org/officeDocument/2006/relationships/customXml" Target="../ink/ink1124.xml"/><Relationship Id="rId90" Type="http://schemas.openxmlformats.org/officeDocument/2006/relationships/customXml" Target="../ink/ink1097.xml"/><Relationship Id="rId165" Type="http://schemas.openxmlformats.org/officeDocument/2006/relationships/image" Target="../media/image82.png"/><Relationship Id="rId186" Type="http://schemas.openxmlformats.org/officeDocument/2006/relationships/customXml" Target="../ink/ink1145.xml"/><Relationship Id="rId211" Type="http://schemas.openxmlformats.org/officeDocument/2006/relationships/image" Target="../media/image330.png"/><Relationship Id="rId232" Type="http://schemas.openxmlformats.org/officeDocument/2006/relationships/customXml" Target="../ink/ink1168.xml"/><Relationship Id="rId253" Type="http://schemas.openxmlformats.org/officeDocument/2006/relationships/image" Target="../media/image54.png"/><Relationship Id="rId274" Type="http://schemas.openxmlformats.org/officeDocument/2006/relationships/customXml" Target="../ink/ink1189.xml"/><Relationship Id="rId27" Type="http://schemas.openxmlformats.org/officeDocument/2006/relationships/image" Target="../media/image130.png"/><Relationship Id="rId48" Type="http://schemas.openxmlformats.org/officeDocument/2006/relationships/customXml" Target="../ink/ink107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119.xml"/><Relationship Id="rId80" Type="http://schemas.openxmlformats.org/officeDocument/2006/relationships/customXml" Target="../ink/ink1092.xml"/><Relationship Id="rId155" Type="http://schemas.openxmlformats.org/officeDocument/2006/relationships/image" Target="../media/image77.png"/><Relationship Id="rId176" Type="http://schemas.openxmlformats.org/officeDocument/2006/relationships/customXml" Target="../ink/ink114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163.xml"/><Relationship Id="rId243" Type="http://schemas.openxmlformats.org/officeDocument/2006/relationships/image" Target="../media/image49.png"/><Relationship Id="rId264" Type="http://schemas.openxmlformats.org/officeDocument/2006/relationships/customXml" Target="../ink/ink118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07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114.xml"/><Relationship Id="rId70" Type="http://schemas.openxmlformats.org/officeDocument/2006/relationships/customXml" Target="../ink/ink108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13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58.xml"/><Relationship Id="rId233" Type="http://schemas.openxmlformats.org/officeDocument/2006/relationships/image" Target="../media/image440.png"/><Relationship Id="rId254" Type="http://schemas.openxmlformats.org/officeDocument/2006/relationships/customXml" Target="../ink/ink1179.xml"/><Relationship Id="rId28" Type="http://schemas.openxmlformats.org/officeDocument/2006/relationships/customXml" Target="../ink/ink1066.xml"/><Relationship Id="rId49" Type="http://schemas.openxmlformats.org/officeDocument/2006/relationships/image" Target="../media/image240.png"/><Relationship Id="rId114" Type="http://schemas.openxmlformats.org/officeDocument/2006/relationships/customXml" Target="../ink/ink1109.xml"/><Relationship Id="rId275" Type="http://schemas.openxmlformats.org/officeDocument/2006/relationships/image" Target="../media/image65.png"/><Relationship Id="rId60" Type="http://schemas.openxmlformats.org/officeDocument/2006/relationships/customXml" Target="../ink/ink108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130.xml"/><Relationship Id="rId177" Type="http://schemas.openxmlformats.org/officeDocument/2006/relationships/image" Target="../media/image88.png"/><Relationship Id="rId198" Type="http://schemas.openxmlformats.org/officeDocument/2006/relationships/customXml" Target="../ink/ink1151.xml"/><Relationship Id="rId202" Type="http://schemas.openxmlformats.org/officeDocument/2006/relationships/customXml" Target="../ink/ink1153.xml"/><Relationship Id="rId223" Type="http://schemas.openxmlformats.org/officeDocument/2006/relationships/image" Target="../media/image390.png"/><Relationship Id="rId244" Type="http://schemas.openxmlformats.org/officeDocument/2006/relationships/customXml" Target="../ink/ink1174.xml"/><Relationship Id="rId18" Type="http://schemas.openxmlformats.org/officeDocument/2006/relationships/customXml" Target="../ink/ink106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195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217.xml"/><Relationship Id="rId63" Type="http://schemas.openxmlformats.org/officeDocument/2006/relationships/image" Target="../media/image311.png"/><Relationship Id="rId84" Type="http://schemas.openxmlformats.org/officeDocument/2006/relationships/customXml" Target="../ink/ink1238.xml"/><Relationship Id="rId138" Type="http://schemas.openxmlformats.org/officeDocument/2006/relationships/customXml" Target="../ink/ink1265.xml"/><Relationship Id="rId159" Type="http://schemas.openxmlformats.org/officeDocument/2006/relationships/image" Target="../media/image79.png"/><Relationship Id="rId170" Type="http://schemas.openxmlformats.org/officeDocument/2006/relationships/customXml" Target="../ink/ink128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30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33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212.xml"/><Relationship Id="rId53" Type="http://schemas.openxmlformats.org/officeDocument/2006/relationships/image" Target="../media/image260.png"/><Relationship Id="rId74" Type="http://schemas.openxmlformats.org/officeDocument/2006/relationships/customXml" Target="../ink/ink1233.xml"/><Relationship Id="rId128" Type="http://schemas.openxmlformats.org/officeDocument/2006/relationships/customXml" Target="../ink/ink126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276.xml"/><Relationship Id="rId181" Type="http://schemas.openxmlformats.org/officeDocument/2006/relationships/image" Target="../media/image180.png"/><Relationship Id="rId216" Type="http://schemas.openxmlformats.org/officeDocument/2006/relationships/customXml" Target="../ink/ink1304.xml"/><Relationship Id="rId237" Type="http://schemas.openxmlformats.org/officeDocument/2006/relationships/image" Target="../media/image46.png"/><Relationship Id="rId258" Type="http://schemas.openxmlformats.org/officeDocument/2006/relationships/customXml" Target="../ink/ink1325.xml"/><Relationship Id="rId279" Type="http://schemas.openxmlformats.org/officeDocument/2006/relationships/image" Target="../media/image67.png"/><Relationship Id="rId22" Type="http://schemas.openxmlformats.org/officeDocument/2006/relationships/customXml" Target="../ink/ink1207.xml"/><Relationship Id="rId43" Type="http://schemas.openxmlformats.org/officeDocument/2006/relationships/image" Target="../media/image210.png"/><Relationship Id="rId64" Type="http://schemas.openxmlformats.org/officeDocument/2006/relationships/customXml" Target="../ink/ink1228.xml"/><Relationship Id="rId118" Type="http://schemas.openxmlformats.org/officeDocument/2006/relationships/customXml" Target="../ink/ink1255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271.xml"/><Relationship Id="rId171" Type="http://schemas.openxmlformats.org/officeDocument/2006/relationships/image" Target="../media/image85.png"/><Relationship Id="rId192" Type="http://schemas.openxmlformats.org/officeDocument/2006/relationships/customXml" Target="../ink/ink1292.xml"/><Relationship Id="rId206" Type="http://schemas.openxmlformats.org/officeDocument/2006/relationships/customXml" Target="../ink/ink1299.xml"/><Relationship Id="rId227" Type="http://schemas.openxmlformats.org/officeDocument/2006/relationships/image" Target="../media/image411.png"/><Relationship Id="rId248" Type="http://schemas.openxmlformats.org/officeDocument/2006/relationships/customXml" Target="../ink/ink1320.xml"/><Relationship Id="rId269" Type="http://schemas.openxmlformats.org/officeDocument/2006/relationships/image" Target="../media/image62.png"/><Relationship Id="rId12" Type="http://schemas.openxmlformats.org/officeDocument/2006/relationships/customXml" Target="../ink/ink1202.xml"/><Relationship Id="rId33" Type="http://schemas.openxmlformats.org/officeDocument/2006/relationships/image" Target="../media/image160.png"/><Relationship Id="rId108" Type="http://schemas.openxmlformats.org/officeDocument/2006/relationships/customXml" Target="../ink/ink1250.xml"/><Relationship Id="rId129" Type="http://schemas.openxmlformats.org/officeDocument/2006/relationships/image" Target="../media/image64.png"/><Relationship Id="rId280" Type="http://schemas.openxmlformats.org/officeDocument/2006/relationships/customXml" Target="../ink/ink1336.xml"/><Relationship Id="rId54" Type="http://schemas.openxmlformats.org/officeDocument/2006/relationships/customXml" Target="../ink/ink1223.xml"/><Relationship Id="rId75" Type="http://schemas.openxmlformats.org/officeDocument/2006/relationships/image" Target="../media/image370.png"/><Relationship Id="rId96" Type="http://schemas.openxmlformats.org/officeDocument/2006/relationships/customXml" Target="../ink/ink1244.xml"/><Relationship Id="rId140" Type="http://schemas.openxmlformats.org/officeDocument/2006/relationships/customXml" Target="../ink/ink1266.xml"/><Relationship Id="rId161" Type="http://schemas.openxmlformats.org/officeDocument/2006/relationships/image" Target="../media/image80.png"/><Relationship Id="rId182" Type="http://schemas.openxmlformats.org/officeDocument/2006/relationships/customXml" Target="../ink/ink1287.xml"/><Relationship Id="rId217" Type="http://schemas.openxmlformats.org/officeDocument/2006/relationships/image" Target="../media/image89.png"/><Relationship Id="rId6" Type="http://schemas.openxmlformats.org/officeDocument/2006/relationships/customXml" Target="../ink/ink1199.xml"/><Relationship Id="rId238" Type="http://schemas.openxmlformats.org/officeDocument/2006/relationships/customXml" Target="../ink/ink131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331.xml"/><Relationship Id="rId44" Type="http://schemas.openxmlformats.org/officeDocument/2006/relationships/customXml" Target="../ink/ink1218.xml"/><Relationship Id="rId65" Type="http://schemas.openxmlformats.org/officeDocument/2006/relationships/image" Target="../media/image320.png"/><Relationship Id="rId86" Type="http://schemas.openxmlformats.org/officeDocument/2006/relationships/customXml" Target="../ink/ink1239.xml"/><Relationship Id="rId130" Type="http://schemas.openxmlformats.org/officeDocument/2006/relationships/customXml" Target="../ink/ink1261.xml"/><Relationship Id="rId151" Type="http://schemas.openxmlformats.org/officeDocument/2006/relationships/image" Target="../media/image75.png"/><Relationship Id="rId172" Type="http://schemas.openxmlformats.org/officeDocument/2006/relationships/customXml" Target="../ink/ink128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31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326.xml"/><Relationship Id="rId281" Type="http://schemas.openxmlformats.org/officeDocument/2006/relationships/image" Target="../media/image68.png"/><Relationship Id="rId34" Type="http://schemas.openxmlformats.org/officeDocument/2006/relationships/customXml" Target="../ink/ink1213.xml"/><Relationship Id="rId50" Type="http://schemas.openxmlformats.org/officeDocument/2006/relationships/customXml" Target="../ink/ink1221.xml"/><Relationship Id="rId55" Type="http://schemas.openxmlformats.org/officeDocument/2006/relationships/image" Target="../media/image270.png"/><Relationship Id="rId76" Type="http://schemas.openxmlformats.org/officeDocument/2006/relationships/customXml" Target="../ink/ink1234.xml"/><Relationship Id="rId97" Type="http://schemas.openxmlformats.org/officeDocument/2006/relationships/image" Target="../media/image48.png"/><Relationship Id="rId104" Type="http://schemas.openxmlformats.org/officeDocument/2006/relationships/customXml" Target="../ink/ink1248.xml"/><Relationship Id="rId120" Type="http://schemas.openxmlformats.org/officeDocument/2006/relationships/customXml" Target="../ink/ink125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269.xml"/><Relationship Id="rId167" Type="http://schemas.openxmlformats.org/officeDocument/2006/relationships/image" Target="../media/image83.png"/><Relationship Id="rId188" Type="http://schemas.openxmlformats.org/officeDocument/2006/relationships/customXml" Target="../ink/ink129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242.xml"/><Relationship Id="rId162" Type="http://schemas.openxmlformats.org/officeDocument/2006/relationships/customXml" Target="../ink/ink127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305.xml"/><Relationship Id="rId234" Type="http://schemas.openxmlformats.org/officeDocument/2006/relationships/customXml" Target="../ink/ink1313.xml"/><Relationship Id="rId239" Type="http://schemas.openxmlformats.org/officeDocument/2006/relationships/image" Target="../media/image47.png"/><Relationship Id="rId2" Type="http://schemas.openxmlformats.org/officeDocument/2006/relationships/customXml" Target="../ink/ink1197.xml"/><Relationship Id="rId29" Type="http://schemas.openxmlformats.org/officeDocument/2006/relationships/image" Target="../media/image140.png"/><Relationship Id="rId250" Type="http://schemas.openxmlformats.org/officeDocument/2006/relationships/customXml" Target="../ink/ink132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334.xml"/><Relationship Id="rId24" Type="http://schemas.openxmlformats.org/officeDocument/2006/relationships/customXml" Target="../ink/ink1208.xml"/><Relationship Id="rId40" Type="http://schemas.openxmlformats.org/officeDocument/2006/relationships/customXml" Target="../ink/ink1216.xml"/><Relationship Id="rId45" Type="http://schemas.openxmlformats.org/officeDocument/2006/relationships/image" Target="../media/image220.png"/><Relationship Id="rId66" Type="http://schemas.openxmlformats.org/officeDocument/2006/relationships/customXml" Target="../ink/ink1229.xml"/><Relationship Id="rId87" Type="http://schemas.openxmlformats.org/officeDocument/2006/relationships/image" Target="../media/image430.png"/><Relationship Id="rId110" Type="http://schemas.openxmlformats.org/officeDocument/2006/relationships/customXml" Target="../ink/ink125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264.xml"/><Relationship Id="rId157" Type="http://schemas.openxmlformats.org/officeDocument/2006/relationships/image" Target="../media/image78.png"/><Relationship Id="rId178" Type="http://schemas.openxmlformats.org/officeDocument/2006/relationships/customXml" Target="../ink/ink1285.xml"/><Relationship Id="rId61" Type="http://schemas.openxmlformats.org/officeDocument/2006/relationships/image" Target="../media/image300.png"/><Relationship Id="rId82" Type="http://schemas.openxmlformats.org/officeDocument/2006/relationships/customXml" Target="../ink/ink1237.xml"/><Relationship Id="rId152" Type="http://schemas.openxmlformats.org/officeDocument/2006/relationships/customXml" Target="../ink/ink1272.xml"/><Relationship Id="rId173" Type="http://schemas.openxmlformats.org/officeDocument/2006/relationships/image" Target="../media/image86.png"/><Relationship Id="rId194" Type="http://schemas.openxmlformats.org/officeDocument/2006/relationships/customXml" Target="../ink/ink129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30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308.xml"/><Relationship Id="rId240" Type="http://schemas.openxmlformats.org/officeDocument/2006/relationships/customXml" Target="../ink/ink131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329.xml"/><Relationship Id="rId287" Type="http://schemas.openxmlformats.org/officeDocument/2006/relationships/image" Target="../media/image91.png"/><Relationship Id="rId14" Type="http://schemas.openxmlformats.org/officeDocument/2006/relationships/customXml" Target="../ink/ink1203.xml"/><Relationship Id="rId30" Type="http://schemas.openxmlformats.org/officeDocument/2006/relationships/customXml" Target="../ink/ink1211.xml"/><Relationship Id="rId35" Type="http://schemas.openxmlformats.org/officeDocument/2006/relationships/image" Target="../media/image170.png"/><Relationship Id="rId56" Type="http://schemas.openxmlformats.org/officeDocument/2006/relationships/customXml" Target="../ink/ink1224.xml"/><Relationship Id="rId77" Type="http://schemas.openxmlformats.org/officeDocument/2006/relationships/image" Target="../media/image380.png"/><Relationship Id="rId100" Type="http://schemas.openxmlformats.org/officeDocument/2006/relationships/customXml" Target="../ink/ink1246.xml"/><Relationship Id="rId105" Type="http://schemas.openxmlformats.org/officeDocument/2006/relationships/image" Target="../media/image52.png"/><Relationship Id="rId126" Type="http://schemas.openxmlformats.org/officeDocument/2006/relationships/customXml" Target="../ink/ink1259.xml"/><Relationship Id="rId147" Type="http://schemas.openxmlformats.org/officeDocument/2006/relationships/image" Target="../media/image211.png"/><Relationship Id="rId168" Type="http://schemas.openxmlformats.org/officeDocument/2006/relationships/customXml" Target="../ink/ink1280.xml"/><Relationship Id="rId282" Type="http://schemas.openxmlformats.org/officeDocument/2006/relationships/customXml" Target="../ink/ink1337.xml"/><Relationship Id="rId8" Type="http://schemas.openxmlformats.org/officeDocument/2006/relationships/customXml" Target="../ink/ink1200.xml"/><Relationship Id="rId51" Type="http://schemas.openxmlformats.org/officeDocument/2006/relationships/image" Target="../media/image250.png"/><Relationship Id="rId72" Type="http://schemas.openxmlformats.org/officeDocument/2006/relationships/customXml" Target="../ink/ink1232.xml"/><Relationship Id="rId93" Type="http://schemas.openxmlformats.org/officeDocument/2006/relationships/image" Target="../media/image46.png"/><Relationship Id="rId98" Type="http://schemas.openxmlformats.org/officeDocument/2006/relationships/customXml" Target="../ink/ink1245.xml"/><Relationship Id="rId121" Type="http://schemas.openxmlformats.org/officeDocument/2006/relationships/image" Target="../media/image60.png"/><Relationship Id="rId142" Type="http://schemas.openxmlformats.org/officeDocument/2006/relationships/customXml" Target="../ink/ink1267.xml"/><Relationship Id="rId163" Type="http://schemas.openxmlformats.org/officeDocument/2006/relationships/image" Target="../media/image81.png"/><Relationship Id="rId184" Type="http://schemas.openxmlformats.org/officeDocument/2006/relationships/customXml" Target="../ink/ink128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303.xml"/><Relationship Id="rId230" Type="http://schemas.openxmlformats.org/officeDocument/2006/relationships/customXml" Target="../ink/ink131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32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219.xml"/><Relationship Id="rId67" Type="http://schemas.openxmlformats.org/officeDocument/2006/relationships/image" Target="../media/image330.png"/><Relationship Id="rId116" Type="http://schemas.openxmlformats.org/officeDocument/2006/relationships/customXml" Target="../ink/ink1254.xml"/><Relationship Id="rId137" Type="http://schemas.openxmlformats.org/officeDocument/2006/relationships/image" Target="../media/image68.png"/><Relationship Id="rId158" Type="http://schemas.openxmlformats.org/officeDocument/2006/relationships/customXml" Target="../ink/ink1275.xml"/><Relationship Id="rId272" Type="http://schemas.openxmlformats.org/officeDocument/2006/relationships/customXml" Target="../ink/ink1332.xml"/><Relationship Id="rId20" Type="http://schemas.openxmlformats.org/officeDocument/2006/relationships/customXml" Target="../ink/ink1206.xml"/><Relationship Id="rId41" Type="http://schemas.openxmlformats.org/officeDocument/2006/relationships/image" Target="../media/image200.png"/><Relationship Id="rId62" Type="http://schemas.openxmlformats.org/officeDocument/2006/relationships/customXml" Target="../ink/ink1227.xml"/><Relationship Id="rId83" Type="http://schemas.openxmlformats.org/officeDocument/2006/relationships/image" Target="../media/image411.png"/><Relationship Id="rId88" Type="http://schemas.openxmlformats.org/officeDocument/2006/relationships/customXml" Target="../ink/ink1240.xml"/><Relationship Id="rId111" Type="http://schemas.openxmlformats.org/officeDocument/2006/relationships/image" Target="../media/image55.png"/><Relationship Id="rId132" Type="http://schemas.openxmlformats.org/officeDocument/2006/relationships/customXml" Target="../ink/ink1262.xml"/><Relationship Id="rId153" Type="http://schemas.openxmlformats.org/officeDocument/2006/relationships/image" Target="../media/image76.png"/><Relationship Id="rId174" Type="http://schemas.openxmlformats.org/officeDocument/2006/relationships/customXml" Target="../ink/ink128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291.xml"/><Relationship Id="rId204" Type="http://schemas.openxmlformats.org/officeDocument/2006/relationships/customXml" Target="../ink/ink1298.xml"/><Relationship Id="rId220" Type="http://schemas.openxmlformats.org/officeDocument/2006/relationships/customXml" Target="../ink/ink130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319.xml"/><Relationship Id="rId267" Type="http://schemas.openxmlformats.org/officeDocument/2006/relationships/image" Target="../media/image61.png"/><Relationship Id="rId288" Type="http://schemas.openxmlformats.org/officeDocument/2006/relationships/customXml" Target="../ink/ink1340.xml"/><Relationship Id="rId15" Type="http://schemas.openxmlformats.org/officeDocument/2006/relationships/image" Target="../media/image710.png"/><Relationship Id="rId36" Type="http://schemas.openxmlformats.org/officeDocument/2006/relationships/customXml" Target="../ink/ink1214.xml"/><Relationship Id="rId57" Type="http://schemas.openxmlformats.org/officeDocument/2006/relationships/image" Target="../media/image280.png"/><Relationship Id="rId106" Type="http://schemas.openxmlformats.org/officeDocument/2006/relationships/customXml" Target="../ink/ink1249.xml"/><Relationship Id="rId127" Type="http://schemas.openxmlformats.org/officeDocument/2006/relationships/image" Target="../media/image63.png"/><Relationship Id="rId262" Type="http://schemas.openxmlformats.org/officeDocument/2006/relationships/customXml" Target="../ink/ink1327.xml"/><Relationship Id="rId283" Type="http://schemas.openxmlformats.org/officeDocument/2006/relationships/image" Target="../media/image69.png"/><Relationship Id="rId10" Type="http://schemas.openxmlformats.org/officeDocument/2006/relationships/customXml" Target="../ink/ink1201.xml"/><Relationship Id="rId31" Type="http://schemas.openxmlformats.org/officeDocument/2006/relationships/image" Target="../media/image150.png"/><Relationship Id="rId52" Type="http://schemas.openxmlformats.org/officeDocument/2006/relationships/customXml" Target="../ink/ink1222.xml"/><Relationship Id="rId73" Type="http://schemas.openxmlformats.org/officeDocument/2006/relationships/image" Target="../media/image360.png"/><Relationship Id="rId78" Type="http://schemas.openxmlformats.org/officeDocument/2006/relationships/customXml" Target="../ink/ink1235.xml"/><Relationship Id="rId94" Type="http://schemas.openxmlformats.org/officeDocument/2006/relationships/customXml" Target="../ink/ink124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257.xml"/><Relationship Id="rId143" Type="http://schemas.openxmlformats.org/officeDocument/2006/relationships/image" Target="../media/image71.png"/><Relationship Id="rId148" Type="http://schemas.openxmlformats.org/officeDocument/2006/relationships/customXml" Target="../ink/ink1270.xml"/><Relationship Id="rId164" Type="http://schemas.openxmlformats.org/officeDocument/2006/relationships/customXml" Target="../ink/ink127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198.xml"/><Relationship Id="rId9" Type="http://schemas.openxmlformats.org/officeDocument/2006/relationships/image" Target="../media/image410.png"/><Relationship Id="rId180" Type="http://schemas.openxmlformats.org/officeDocument/2006/relationships/customXml" Target="../ink/ink1286.xml"/><Relationship Id="rId210" Type="http://schemas.openxmlformats.org/officeDocument/2006/relationships/customXml" Target="../ink/ink1301.xml"/><Relationship Id="rId215" Type="http://schemas.openxmlformats.org/officeDocument/2006/relationships/image" Target="../media/image350.png"/><Relationship Id="rId236" Type="http://schemas.openxmlformats.org/officeDocument/2006/relationships/customXml" Target="../ink/ink1314.xml"/><Relationship Id="rId257" Type="http://schemas.openxmlformats.org/officeDocument/2006/relationships/image" Target="../media/image56.png"/><Relationship Id="rId278" Type="http://schemas.openxmlformats.org/officeDocument/2006/relationships/customXml" Target="../ink/ink1335.xml"/><Relationship Id="rId26" Type="http://schemas.openxmlformats.org/officeDocument/2006/relationships/customXml" Target="../ink/ink1209.xml"/><Relationship Id="rId231" Type="http://schemas.openxmlformats.org/officeDocument/2006/relationships/image" Target="../media/image430.png"/><Relationship Id="rId252" Type="http://schemas.openxmlformats.org/officeDocument/2006/relationships/customXml" Target="../ink/ink132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230.xml"/><Relationship Id="rId89" Type="http://schemas.openxmlformats.org/officeDocument/2006/relationships/image" Target="../media/image440.png"/><Relationship Id="rId112" Type="http://schemas.openxmlformats.org/officeDocument/2006/relationships/customXml" Target="../ink/ink1252.xml"/><Relationship Id="rId133" Type="http://schemas.openxmlformats.org/officeDocument/2006/relationships/image" Target="../media/image66.png"/><Relationship Id="rId154" Type="http://schemas.openxmlformats.org/officeDocument/2006/relationships/customXml" Target="../ink/ink1273.xml"/><Relationship Id="rId175" Type="http://schemas.openxmlformats.org/officeDocument/2006/relationships/image" Target="../media/image87.png"/><Relationship Id="rId196" Type="http://schemas.openxmlformats.org/officeDocument/2006/relationships/customXml" Target="../ink/ink1294.xml"/><Relationship Id="rId200" Type="http://schemas.openxmlformats.org/officeDocument/2006/relationships/customXml" Target="../ink/ink1296.xml"/><Relationship Id="rId16" Type="http://schemas.openxmlformats.org/officeDocument/2006/relationships/customXml" Target="../ink/ink1204.xml"/><Relationship Id="rId221" Type="http://schemas.openxmlformats.org/officeDocument/2006/relationships/image" Target="../media/image380.png"/><Relationship Id="rId242" Type="http://schemas.openxmlformats.org/officeDocument/2006/relationships/customXml" Target="../ink/ink1317.xml"/><Relationship Id="rId263" Type="http://schemas.openxmlformats.org/officeDocument/2006/relationships/image" Target="../media/image59.png"/><Relationship Id="rId284" Type="http://schemas.openxmlformats.org/officeDocument/2006/relationships/customXml" Target="../ink/ink1338.xml"/><Relationship Id="rId37" Type="http://schemas.openxmlformats.org/officeDocument/2006/relationships/image" Target="../media/image180.png"/><Relationship Id="rId58" Type="http://schemas.openxmlformats.org/officeDocument/2006/relationships/customXml" Target="../ink/ink1225.xml"/><Relationship Id="rId79" Type="http://schemas.openxmlformats.org/officeDocument/2006/relationships/image" Target="../media/image390.png"/><Relationship Id="rId102" Type="http://schemas.openxmlformats.org/officeDocument/2006/relationships/customXml" Target="../ink/ink1247.xml"/><Relationship Id="rId123" Type="http://schemas.openxmlformats.org/officeDocument/2006/relationships/image" Target="../media/image61.png"/><Relationship Id="rId144" Type="http://schemas.openxmlformats.org/officeDocument/2006/relationships/customXml" Target="../ink/ink1268.xml"/><Relationship Id="rId90" Type="http://schemas.openxmlformats.org/officeDocument/2006/relationships/customXml" Target="../ink/ink1241.xml"/><Relationship Id="rId165" Type="http://schemas.openxmlformats.org/officeDocument/2006/relationships/image" Target="../media/image82.png"/><Relationship Id="rId186" Type="http://schemas.openxmlformats.org/officeDocument/2006/relationships/customXml" Target="../ink/ink1289.xml"/><Relationship Id="rId211" Type="http://schemas.openxmlformats.org/officeDocument/2006/relationships/image" Target="../media/image330.png"/><Relationship Id="rId232" Type="http://schemas.openxmlformats.org/officeDocument/2006/relationships/customXml" Target="../ink/ink1312.xml"/><Relationship Id="rId253" Type="http://schemas.openxmlformats.org/officeDocument/2006/relationships/image" Target="../media/image54.png"/><Relationship Id="rId274" Type="http://schemas.openxmlformats.org/officeDocument/2006/relationships/customXml" Target="../ink/ink1333.xml"/><Relationship Id="rId27" Type="http://schemas.openxmlformats.org/officeDocument/2006/relationships/image" Target="../media/image130.png"/><Relationship Id="rId48" Type="http://schemas.openxmlformats.org/officeDocument/2006/relationships/customXml" Target="../ink/ink122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263.xml"/><Relationship Id="rId80" Type="http://schemas.openxmlformats.org/officeDocument/2006/relationships/customXml" Target="../ink/ink1236.xml"/><Relationship Id="rId155" Type="http://schemas.openxmlformats.org/officeDocument/2006/relationships/image" Target="../media/image77.png"/><Relationship Id="rId176" Type="http://schemas.openxmlformats.org/officeDocument/2006/relationships/customXml" Target="../ink/ink128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307.xml"/><Relationship Id="rId243" Type="http://schemas.openxmlformats.org/officeDocument/2006/relationships/image" Target="../media/image49.png"/><Relationship Id="rId264" Type="http://schemas.openxmlformats.org/officeDocument/2006/relationships/customXml" Target="../ink/ink132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21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258.xml"/><Relationship Id="rId70" Type="http://schemas.openxmlformats.org/officeDocument/2006/relationships/customXml" Target="../ink/ink123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27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302.xml"/><Relationship Id="rId233" Type="http://schemas.openxmlformats.org/officeDocument/2006/relationships/image" Target="../media/image440.png"/><Relationship Id="rId254" Type="http://schemas.openxmlformats.org/officeDocument/2006/relationships/customXml" Target="../ink/ink1323.xml"/><Relationship Id="rId28" Type="http://schemas.openxmlformats.org/officeDocument/2006/relationships/customXml" Target="../ink/ink1210.xml"/><Relationship Id="rId49" Type="http://schemas.openxmlformats.org/officeDocument/2006/relationships/image" Target="../media/image240.png"/><Relationship Id="rId114" Type="http://schemas.openxmlformats.org/officeDocument/2006/relationships/customXml" Target="../ink/ink1253.xml"/><Relationship Id="rId275" Type="http://schemas.openxmlformats.org/officeDocument/2006/relationships/image" Target="../media/image65.png"/><Relationship Id="rId60" Type="http://schemas.openxmlformats.org/officeDocument/2006/relationships/customXml" Target="../ink/ink122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274.xml"/><Relationship Id="rId177" Type="http://schemas.openxmlformats.org/officeDocument/2006/relationships/image" Target="../media/image88.png"/><Relationship Id="rId198" Type="http://schemas.openxmlformats.org/officeDocument/2006/relationships/customXml" Target="../ink/ink1295.xml"/><Relationship Id="rId202" Type="http://schemas.openxmlformats.org/officeDocument/2006/relationships/customXml" Target="../ink/ink1297.xml"/><Relationship Id="rId223" Type="http://schemas.openxmlformats.org/officeDocument/2006/relationships/image" Target="../media/image390.png"/><Relationship Id="rId244" Type="http://schemas.openxmlformats.org/officeDocument/2006/relationships/customXml" Target="../ink/ink1318.xml"/><Relationship Id="rId18" Type="http://schemas.openxmlformats.org/officeDocument/2006/relationships/customXml" Target="../ink/ink120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3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361.xml"/><Relationship Id="rId63" Type="http://schemas.openxmlformats.org/officeDocument/2006/relationships/image" Target="../media/image311.png"/><Relationship Id="rId84" Type="http://schemas.openxmlformats.org/officeDocument/2006/relationships/customXml" Target="../ink/ink1382.xml"/><Relationship Id="rId138" Type="http://schemas.openxmlformats.org/officeDocument/2006/relationships/customXml" Target="../ink/ink1409.xml"/><Relationship Id="rId159" Type="http://schemas.openxmlformats.org/officeDocument/2006/relationships/image" Target="../media/image79.png"/><Relationship Id="rId170" Type="http://schemas.openxmlformats.org/officeDocument/2006/relationships/customXml" Target="../ink/ink142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45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474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356.xml"/><Relationship Id="rId53" Type="http://schemas.openxmlformats.org/officeDocument/2006/relationships/image" Target="../media/image260.png"/><Relationship Id="rId74" Type="http://schemas.openxmlformats.org/officeDocument/2006/relationships/customXml" Target="../ink/ink1377.xml"/><Relationship Id="rId128" Type="http://schemas.openxmlformats.org/officeDocument/2006/relationships/customXml" Target="../ink/ink140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420.xml"/><Relationship Id="rId181" Type="http://schemas.openxmlformats.org/officeDocument/2006/relationships/image" Target="../media/image180.png"/><Relationship Id="rId216" Type="http://schemas.openxmlformats.org/officeDocument/2006/relationships/customXml" Target="../ink/ink1448.xml"/><Relationship Id="rId237" Type="http://schemas.openxmlformats.org/officeDocument/2006/relationships/image" Target="../media/image46.png"/><Relationship Id="rId258" Type="http://schemas.openxmlformats.org/officeDocument/2006/relationships/customXml" Target="../ink/ink1469.xml"/><Relationship Id="rId279" Type="http://schemas.openxmlformats.org/officeDocument/2006/relationships/image" Target="../media/image67.png"/><Relationship Id="rId22" Type="http://schemas.openxmlformats.org/officeDocument/2006/relationships/customXml" Target="../ink/ink1351.xml"/><Relationship Id="rId43" Type="http://schemas.openxmlformats.org/officeDocument/2006/relationships/image" Target="../media/image210.png"/><Relationship Id="rId64" Type="http://schemas.openxmlformats.org/officeDocument/2006/relationships/customXml" Target="../ink/ink1372.xml"/><Relationship Id="rId118" Type="http://schemas.openxmlformats.org/officeDocument/2006/relationships/customXml" Target="../ink/ink1399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415.xml"/><Relationship Id="rId171" Type="http://schemas.openxmlformats.org/officeDocument/2006/relationships/image" Target="../media/image85.png"/><Relationship Id="rId192" Type="http://schemas.openxmlformats.org/officeDocument/2006/relationships/customXml" Target="../ink/ink1436.xml"/><Relationship Id="rId206" Type="http://schemas.openxmlformats.org/officeDocument/2006/relationships/customXml" Target="../ink/ink1443.xml"/><Relationship Id="rId227" Type="http://schemas.openxmlformats.org/officeDocument/2006/relationships/image" Target="../media/image411.png"/><Relationship Id="rId248" Type="http://schemas.openxmlformats.org/officeDocument/2006/relationships/customXml" Target="../ink/ink1464.xml"/><Relationship Id="rId269" Type="http://schemas.openxmlformats.org/officeDocument/2006/relationships/image" Target="../media/image62.png"/><Relationship Id="rId12" Type="http://schemas.openxmlformats.org/officeDocument/2006/relationships/customXml" Target="../ink/ink1346.xml"/><Relationship Id="rId33" Type="http://schemas.openxmlformats.org/officeDocument/2006/relationships/image" Target="../media/image160.png"/><Relationship Id="rId108" Type="http://schemas.openxmlformats.org/officeDocument/2006/relationships/customXml" Target="../ink/ink1394.xml"/><Relationship Id="rId129" Type="http://schemas.openxmlformats.org/officeDocument/2006/relationships/image" Target="../media/image64.png"/><Relationship Id="rId280" Type="http://schemas.openxmlformats.org/officeDocument/2006/relationships/customXml" Target="../ink/ink1480.xml"/><Relationship Id="rId54" Type="http://schemas.openxmlformats.org/officeDocument/2006/relationships/customXml" Target="../ink/ink1367.xml"/><Relationship Id="rId75" Type="http://schemas.openxmlformats.org/officeDocument/2006/relationships/image" Target="../media/image370.png"/><Relationship Id="rId96" Type="http://schemas.openxmlformats.org/officeDocument/2006/relationships/customXml" Target="../ink/ink1388.xml"/><Relationship Id="rId140" Type="http://schemas.openxmlformats.org/officeDocument/2006/relationships/customXml" Target="../ink/ink1410.xml"/><Relationship Id="rId161" Type="http://schemas.openxmlformats.org/officeDocument/2006/relationships/image" Target="../media/image80.png"/><Relationship Id="rId182" Type="http://schemas.openxmlformats.org/officeDocument/2006/relationships/customXml" Target="../ink/ink1431.xml"/><Relationship Id="rId217" Type="http://schemas.openxmlformats.org/officeDocument/2006/relationships/image" Target="../media/image89.png"/><Relationship Id="rId6" Type="http://schemas.openxmlformats.org/officeDocument/2006/relationships/customXml" Target="../ink/ink1343.xml"/><Relationship Id="rId238" Type="http://schemas.openxmlformats.org/officeDocument/2006/relationships/customXml" Target="../ink/ink145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475.xml"/><Relationship Id="rId44" Type="http://schemas.openxmlformats.org/officeDocument/2006/relationships/customXml" Target="../ink/ink1362.xml"/><Relationship Id="rId65" Type="http://schemas.openxmlformats.org/officeDocument/2006/relationships/image" Target="../media/image320.png"/><Relationship Id="rId86" Type="http://schemas.openxmlformats.org/officeDocument/2006/relationships/customXml" Target="../ink/ink1383.xml"/><Relationship Id="rId130" Type="http://schemas.openxmlformats.org/officeDocument/2006/relationships/customXml" Target="../ink/ink1405.xml"/><Relationship Id="rId151" Type="http://schemas.openxmlformats.org/officeDocument/2006/relationships/image" Target="../media/image75.png"/><Relationship Id="rId172" Type="http://schemas.openxmlformats.org/officeDocument/2006/relationships/customXml" Target="../ink/ink142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45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470.xml"/><Relationship Id="rId281" Type="http://schemas.openxmlformats.org/officeDocument/2006/relationships/image" Target="../media/image68.png"/><Relationship Id="rId34" Type="http://schemas.openxmlformats.org/officeDocument/2006/relationships/customXml" Target="../ink/ink1357.xml"/><Relationship Id="rId50" Type="http://schemas.openxmlformats.org/officeDocument/2006/relationships/customXml" Target="../ink/ink1365.xml"/><Relationship Id="rId55" Type="http://schemas.openxmlformats.org/officeDocument/2006/relationships/image" Target="../media/image270.png"/><Relationship Id="rId76" Type="http://schemas.openxmlformats.org/officeDocument/2006/relationships/customXml" Target="../ink/ink1378.xml"/><Relationship Id="rId97" Type="http://schemas.openxmlformats.org/officeDocument/2006/relationships/image" Target="../media/image48.png"/><Relationship Id="rId104" Type="http://schemas.openxmlformats.org/officeDocument/2006/relationships/customXml" Target="../ink/ink1392.xml"/><Relationship Id="rId120" Type="http://schemas.openxmlformats.org/officeDocument/2006/relationships/customXml" Target="../ink/ink140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413.xml"/><Relationship Id="rId167" Type="http://schemas.openxmlformats.org/officeDocument/2006/relationships/image" Target="../media/image83.png"/><Relationship Id="rId188" Type="http://schemas.openxmlformats.org/officeDocument/2006/relationships/customXml" Target="../ink/ink1434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386.xml"/><Relationship Id="rId162" Type="http://schemas.openxmlformats.org/officeDocument/2006/relationships/customXml" Target="../ink/ink1421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449.xml"/><Relationship Id="rId234" Type="http://schemas.openxmlformats.org/officeDocument/2006/relationships/customXml" Target="../ink/ink1457.xml"/><Relationship Id="rId239" Type="http://schemas.openxmlformats.org/officeDocument/2006/relationships/image" Target="../media/image47.png"/><Relationship Id="rId2" Type="http://schemas.openxmlformats.org/officeDocument/2006/relationships/customXml" Target="../ink/ink1341.xml"/><Relationship Id="rId29" Type="http://schemas.openxmlformats.org/officeDocument/2006/relationships/image" Target="../media/image140.png"/><Relationship Id="rId250" Type="http://schemas.openxmlformats.org/officeDocument/2006/relationships/customXml" Target="../ink/ink146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478.xml"/><Relationship Id="rId24" Type="http://schemas.openxmlformats.org/officeDocument/2006/relationships/customXml" Target="../ink/ink1352.xml"/><Relationship Id="rId40" Type="http://schemas.openxmlformats.org/officeDocument/2006/relationships/customXml" Target="../ink/ink1360.xml"/><Relationship Id="rId45" Type="http://schemas.openxmlformats.org/officeDocument/2006/relationships/image" Target="../media/image220.png"/><Relationship Id="rId66" Type="http://schemas.openxmlformats.org/officeDocument/2006/relationships/customXml" Target="../ink/ink1373.xml"/><Relationship Id="rId87" Type="http://schemas.openxmlformats.org/officeDocument/2006/relationships/image" Target="../media/image430.png"/><Relationship Id="rId110" Type="http://schemas.openxmlformats.org/officeDocument/2006/relationships/customXml" Target="../ink/ink139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408.xml"/><Relationship Id="rId157" Type="http://schemas.openxmlformats.org/officeDocument/2006/relationships/image" Target="../media/image78.png"/><Relationship Id="rId178" Type="http://schemas.openxmlformats.org/officeDocument/2006/relationships/customXml" Target="../ink/ink1429.xml"/><Relationship Id="rId61" Type="http://schemas.openxmlformats.org/officeDocument/2006/relationships/image" Target="../media/image300.png"/><Relationship Id="rId82" Type="http://schemas.openxmlformats.org/officeDocument/2006/relationships/customXml" Target="../ink/ink1381.xml"/><Relationship Id="rId152" Type="http://schemas.openxmlformats.org/officeDocument/2006/relationships/customXml" Target="../ink/ink1416.xml"/><Relationship Id="rId173" Type="http://schemas.openxmlformats.org/officeDocument/2006/relationships/image" Target="../media/image86.png"/><Relationship Id="rId194" Type="http://schemas.openxmlformats.org/officeDocument/2006/relationships/customXml" Target="../ink/ink143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444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452.xml"/><Relationship Id="rId240" Type="http://schemas.openxmlformats.org/officeDocument/2006/relationships/customXml" Target="../ink/ink146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473.xml"/><Relationship Id="rId287" Type="http://schemas.openxmlformats.org/officeDocument/2006/relationships/image" Target="../media/image91.png"/><Relationship Id="rId14" Type="http://schemas.openxmlformats.org/officeDocument/2006/relationships/customXml" Target="../ink/ink1347.xml"/><Relationship Id="rId30" Type="http://schemas.openxmlformats.org/officeDocument/2006/relationships/customXml" Target="../ink/ink1355.xml"/><Relationship Id="rId35" Type="http://schemas.openxmlformats.org/officeDocument/2006/relationships/image" Target="../media/image170.png"/><Relationship Id="rId56" Type="http://schemas.openxmlformats.org/officeDocument/2006/relationships/customXml" Target="../ink/ink1368.xml"/><Relationship Id="rId77" Type="http://schemas.openxmlformats.org/officeDocument/2006/relationships/image" Target="../media/image380.png"/><Relationship Id="rId100" Type="http://schemas.openxmlformats.org/officeDocument/2006/relationships/customXml" Target="../ink/ink1390.xml"/><Relationship Id="rId105" Type="http://schemas.openxmlformats.org/officeDocument/2006/relationships/image" Target="../media/image52.png"/><Relationship Id="rId126" Type="http://schemas.openxmlformats.org/officeDocument/2006/relationships/customXml" Target="../ink/ink1403.xml"/><Relationship Id="rId147" Type="http://schemas.openxmlformats.org/officeDocument/2006/relationships/image" Target="../media/image211.png"/><Relationship Id="rId168" Type="http://schemas.openxmlformats.org/officeDocument/2006/relationships/customXml" Target="../ink/ink1424.xml"/><Relationship Id="rId282" Type="http://schemas.openxmlformats.org/officeDocument/2006/relationships/customXml" Target="../ink/ink1481.xml"/><Relationship Id="rId8" Type="http://schemas.openxmlformats.org/officeDocument/2006/relationships/customXml" Target="../ink/ink1344.xml"/><Relationship Id="rId51" Type="http://schemas.openxmlformats.org/officeDocument/2006/relationships/image" Target="../media/image250.png"/><Relationship Id="rId72" Type="http://schemas.openxmlformats.org/officeDocument/2006/relationships/customXml" Target="../ink/ink1376.xml"/><Relationship Id="rId93" Type="http://schemas.openxmlformats.org/officeDocument/2006/relationships/image" Target="../media/image46.png"/><Relationship Id="rId98" Type="http://schemas.openxmlformats.org/officeDocument/2006/relationships/customXml" Target="../ink/ink1389.xml"/><Relationship Id="rId121" Type="http://schemas.openxmlformats.org/officeDocument/2006/relationships/image" Target="../media/image60.png"/><Relationship Id="rId142" Type="http://schemas.openxmlformats.org/officeDocument/2006/relationships/customXml" Target="../ink/ink1411.xml"/><Relationship Id="rId163" Type="http://schemas.openxmlformats.org/officeDocument/2006/relationships/image" Target="../media/image81.png"/><Relationship Id="rId184" Type="http://schemas.openxmlformats.org/officeDocument/2006/relationships/customXml" Target="../ink/ink1432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447.xml"/><Relationship Id="rId230" Type="http://schemas.openxmlformats.org/officeDocument/2006/relationships/customXml" Target="../ink/ink1455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468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363.xml"/><Relationship Id="rId67" Type="http://schemas.openxmlformats.org/officeDocument/2006/relationships/image" Target="../media/image330.png"/><Relationship Id="rId116" Type="http://schemas.openxmlformats.org/officeDocument/2006/relationships/customXml" Target="../ink/ink1398.xml"/><Relationship Id="rId137" Type="http://schemas.openxmlformats.org/officeDocument/2006/relationships/image" Target="../media/image68.png"/><Relationship Id="rId158" Type="http://schemas.openxmlformats.org/officeDocument/2006/relationships/customXml" Target="../ink/ink1419.xml"/><Relationship Id="rId272" Type="http://schemas.openxmlformats.org/officeDocument/2006/relationships/customXml" Target="../ink/ink1476.xml"/><Relationship Id="rId20" Type="http://schemas.openxmlformats.org/officeDocument/2006/relationships/customXml" Target="../ink/ink1350.xml"/><Relationship Id="rId41" Type="http://schemas.openxmlformats.org/officeDocument/2006/relationships/image" Target="../media/image200.png"/><Relationship Id="rId62" Type="http://schemas.openxmlformats.org/officeDocument/2006/relationships/customXml" Target="../ink/ink1371.xml"/><Relationship Id="rId83" Type="http://schemas.openxmlformats.org/officeDocument/2006/relationships/image" Target="../media/image411.png"/><Relationship Id="rId88" Type="http://schemas.openxmlformats.org/officeDocument/2006/relationships/customXml" Target="../ink/ink1384.xml"/><Relationship Id="rId111" Type="http://schemas.openxmlformats.org/officeDocument/2006/relationships/image" Target="../media/image55.png"/><Relationship Id="rId132" Type="http://schemas.openxmlformats.org/officeDocument/2006/relationships/customXml" Target="../ink/ink1406.xml"/><Relationship Id="rId153" Type="http://schemas.openxmlformats.org/officeDocument/2006/relationships/image" Target="../media/image76.png"/><Relationship Id="rId174" Type="http://schemas.openxmlformats.org/officeDocument/2006/relationships/customXml" Target="../ink/ink1427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435.xml"/><Relationship Id="rId204" Type="http://schemas.openxmlformats.org/officeDocument/2006/relationships/customXml" Target="../ink/ink1442.xml"/><Relationship Id="rId220" Type="http://schemas.openxmlformats.org/officeDocument/2006/relationships/customXml" Target="../ink/ink1450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463.xml"/><Relationship Id="rId267" Type="http://schemas.openxmlformats.org/officeDocument/2006/relationships/image" Target="../media/image61.png"/><Relationship Id="rId288" Type="http://schemas.openxmlformats.org/officeDocument/2006/relationships/customXml" Target="../ink/ink1484.xml"/><Relationship Id="rId15" Type="http://schemas.openxmlformats.org/officeDocument/2006/relationships/image" Target="../media/image710.png"/><Relationship Id="rId36" Type="http://schemas.openxmlformats.org/officeDocument/2006/relationships/customXml" Target="../ink/ink1358.xml"/><Relationship Id="rId57" Type="http://schemas.openxmlformats.org/officeDocument/2006/relationships/image" Target="../media/image280.png"/><Relationship Id="rId106" Type="http://schemas.openxmlformats.org/officeDocument/2006/relationships/customXml" Target="../ink/ink1393.xml"/><Relationship Id="rId127" Type="http://schemas.openxmlformats.org/officeDocument/2006/relationships/image" Target="../media/image63.png"/><Relationship Id="rId262" Type="http://schemas.openxmlformats.org/officeDocument/2006/relationships/customXml" Target="../ink/ink1471.xml"/><Relationship Id="rId283" Type="http://schemas.openxmlformats.org/officeDocument/2006/relationships/image" Target="../media/image69.png"/><Relationship Id="rId10" Type="http://schemas.openxmlformats.org/officeDocument/2006/relationships/customXml" Target="../ink/ink1345.xml"/><Relationship Id="rId31" Type="http://schemas.openxmlformats.org/officeDocument/2006/relationships/image" Target="../media/image150.png"/><Relationship Id="rId52" Type="http://schemas.openxmlformats.org/officeDocument/2006/relationships/customXml" Target="../ink/ink1366.xml"/><Relationship Id="rId73" Type="http://schemas.openxmlformats.org/officeDocument/2006/relationships/image" Target="../media/image360.png"/><Relationship Id="rId78" Type="http://schemas.openxmlformats.org/officeDocument/2006/relationships/customXml" Target="../ink/ink1379.xml"/><Relationship Id="rId94" Type="http://schemas.openxmlformats.org/officeDocument/2006/relationships/customXml" Target="../ink/ink138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401.xml"/><Relationship Id="rId143" Type="http://schemas.openxmlformats.org/officeDocument/2006/relationships/image" Target="../media/image71.png"/><Relationship Id="rId148" Type="http://schemas.openxmlformats.org/officeDocument/2006/relationships/customXml" Target="../ink/ink1414.xml"/><Relationship Id="rId164" Type="http://schemas.openxmlformats.org/officeDocument/2006/relationships/customXml" Target="../ink/ink1422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342.xml"/><Relationship Id="rId9" Type="http://schemas.openxmlformats.org/officeDocument/2006/relationships/image" Target="../media/image410.png"/><Relationship Id="rId180" Type="http://schemas.openxmlformats.org/officeDocument/2006/relationships/customXml" Target="../ink/ink1430.xml"/><Relationship Id="rId210" Type="http://schemas.openxmlformats.org/officeDocument/2006/relationships/customXml" Target="../ink/ink1445.xml"/><Relationship Id="rId215" Type="http://schemas.openxmlformats.org/officeDocument/2006/relationships/image" Target="../media/image350.png"/><Relationship Id="rId236" Type="http://schemas.openxmlformats.org/officeDocument/2006/relationships/customXml" Target="../ink/ink1458.xml"/><Relationship Id="rId257" Type="http://schemas.openxmlformats.org/officeDocument/2006/relationships/image" Target="../media/image56.png"/><Relationship Id="rId278" Type="http://schemas.openxmlformats.org/officeDocument/2006/relationships/customXml" Target="../ink/ink1479.xml"/><Relationship Id="rId26" Type="http://schemas.openxmlformats.org/officeDocument/2006/relationships/customXml" Target="../ink/ink1353.xml"/><Relationship Id="rId231" Type="http://schemas.openxmlformats.org/officeDocument/2006/relationships/image" Target="../media/image430.png"/><Relationship Id="rId252" Type="http://schemas.openxmlformats.org/officeDocument/2006/relationships/customXml" Target="../ink/ink146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374.xml"/><Relationship Id="rId89" Type="http://schemas.openxmlformats.org/officeDocument/2006/relationships/image" Target="../media/image440.png"/><Relationship Id="rId112" Type="http://schemas.openxmlformats.org/officeDocument/2006/relationships/customXml" Target="../ink/ink1396.xml"/><Relationship Id="rId133" Type="http://schemas.openxmlformats.org/officeDocument/2006/relationships/image" Target="../media/image66.png"/><Relationship Id="rId154" Type="http://schemas.openxmlformats.org/officeDocument/2006/relationships/customXml" Target="../ink/ink1417.xml"/><Relationship Id="rId175" Type="http://schemas.openxmlformats.org/officeDocument/2006/relationships/image" Target="../media/image87.png"/><Relationship Id="rId196" Type="http://schemas.openxmlformats.org/officeDocument/2006/relationships/customXml" Target="../ink/ink1438.xml"/><Relationship Id="rId200" Type="http://schemas.openxmlformats.org/officeDocument/2006/relationships/customXml" Target="../ink/ink1440.xml"/><Relationship Id="rId16" Type="http://schemas.openxmlformats.org/officeDocument/2006/relationships/customXml" Target="../ink/ink1348.xml"/><Relationship Id="rId221" Type="http://schemas.openxmlformats.org/officeDocument/2006/relationships/image" Target="../media/image380.png"/><Relationship Id="rId242" Type="http://schemas.openxmlformats.org/officeDocument/2006/relationships/customXml" Target="../ink/ink1461.xml"/><Relationship Id="rId263" Type="http://schemas.openxmlformats.org/officeDocument/2006/relationships/image" Target="../media/image59.png"/><Relationship Id="rId284" Type="http://schemas.openxmlformats.org/officeDocument/2006/relationships/customXml" Target="../ink/ink1482.xml"/><Relationship Id="rId37" Type="http://schemas.openxmlformats.org/officeDocument/2006/relationships/image" Target="../media/image180.png"/><Relationship Id="rId58" Type="http://schemas.openxmlformats.org/officeDocument/2006/relationships/customXml" Target="../ink/ink1369.xml"/><Relationship Id="rId79" Type="http://schemas.openxmlformats.org/officeDocument/2006/relationships/image" Target="../media/image390.png"/><Relationship Id="rId102" Type="http://schemas.openxmlformats.org/officeDocument/2006/relationships/customXml" Target="../ink/ink1391.xml"/><Relationship Id="rId123" Type="http://schemas.openxmlformats.org/officeDocument/2006/relationships/image" Target="../media/image61.png"/><Relationship Id="rId144" Type="http://schemas.openxmlformats.org/officeDocument/2006/relationships/customXml" Target="../ink/ink1412.xml"/><Relationship Id="rId90" Type="http://schemas.openxmlformats.org/officeDocument/2006/relationships/customXml" Target="../ink/ink1385.xml"/><Relationship Id="rId165" Type="http://schemas.openxmlformats.org/officeDocument/2006/relationships/image" Target="../media/image82.png"/><Relationship Id="rId186" Type="http://schemas.openxmlformats.org/officeDocument/2006/relationships/customXml" Target="../ink/ink1433.xml"/><Relationship Id="rId211" Type="http://schemas.openxmlformats.org/officeDocument/2006/relationships/image" Target="../media/image330.png"/><Relationship Id="rId232" Type="http://schemas.openxmlformats.org/officeDocument/2006/relationships/customXml" Target="../ink/ink1456.xml"/><Relationship Id="rId253" Type="http://schemas.openxmlformats.org/officeDocument/2006/relationships/image" Target="../media/image54.png"/><Relationship Id="rId274" Type="http://schemas.openxmlformats.org/officeDocument/2006/relationships/customXml" Target="../ink/ink1477.xml"/><Relationship Id="rId27" Type="http://schemas.openxmlformats.org/officeDocument/2006/relationships/image" Target="../media/image130.png"/><Relationship Id="rId48" Type="http://schemas.openxmlformats.org/officeDocument/2006/relationships/customXml" Target="../ink/ink136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407.xml"/><Relationship Id="rId80" Type="http://schemas.openxmlformats.org/officeDocument/2006/relationships/customXml" Target="../ink/ink1380.xml"/><Relationship Id="rId155" Type="http://schemas.openxmlformats.org/officeDocument/2006/relationships/image" Target="../media/image77.png"/><Relationship Id="rId176" Type="http://schemas.openxmlformats.org/officeDocument/2006/relationships/customXml" Target="../ink/ink142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451.xml"/><Relationship Id="rId243" Type="http://schemas.openxmlformats.org/officeDocument/2006/relationships/image" Target="../media/image49.png"/><Relationship Id="rId264" Type="http://schemas.openxmlformats.org/officeDocument/2006/relationships/customXml" Target="../ink/ink147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35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402.xml"/><Relationship Id="rId70" Type="http://schemas.openxmlformats.org/officeDocument/2006/relationships/customXml" Target="../ink/ink137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42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446.xml"/><Relationship Id="rId233" Type="http://schemas.openxmlformats.org/officeDocument/2006/relationships/image" Target="../media/image440.png"/><Relationship Id="rId254" Type="http://schemas.openxmlformats.org/officeDocument/2006/relationships/customXml" Target="../ink/ink1467.xml"/><Relationship Id="rId28" Type="http://schemas.openxmlformats.org/officeDocument/2006/relationships/customXml" Target="../ink/ink1354.xml"/><Relationship Id="rId49" Type="http://schemas.openxmlformats.org/officeDocument/2006/relationships/image" Target="../media/image240.png"/><Relationship Id="rId114" Type="http://schemas.openxmlformats.org/officeDocument/2006/relationships/customXml" Target="../ink/ink1397.xml"/><Relationship Id="rId275" Type="http://schemas.openxmlformats.org/officeDocument/2006/relationships/image" Target="../media/image65.png"/><Relationship Id="rId60" Type="http://schemas.openxmlformats.org/officeDocument/2006/relationships/customXml" Target="../ink/ink137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418.xml"/><Relationship Id="rId177" Type="http://schemas.openxmlformats.org/officeDocument/2006/relationships/image" Target="../media/image88.png"/><Relationship Id="rId198" Type="http://schemas.openxmlformats.org/officeDocument/2006/relationships/customXml" Target="../ink/ink1439.xml"/><Relationship Id="rId202" Type="http://schemas.openxmlformats.org/officeDocument/2006/relationships/customXml" Target="../ink/ink1441.xml"/><Relationship Id="rId223" Type="http://schemas.openxmlformats.org/officeDocument/2006/relationships/image" Target="../media/image390.png"/><Relationship Id="rId244" Type="http://schemas.openxmlformats.org/officeDocument/2006/relationships/customXml" Target="../ink/ink1462.xml"/><Relationship Id="rId18" Type="http://schemas.openxmlformats.org/officeDocument/2006/relationships/customXml" Target="../ink/ink134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48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505.xml"/><Relationship Id="rId63" Type="http://schemas.openxmlformats.org/officeDocument/2006/relationships/image" Target="../media/image311.png"/><Relationship Id="rId84" Type="http://schemas.openxmlformats.org/officeDocument/2006/relationships/customXml" Target="../ink/ink1526.xml"/><Relationship Id="rId138" Type="http://schemas.openxmlformats.org/officeDocument/2006/relationships/customXml" Target="../ink/ink1553.xml"/><Relationship Id="rId159" Type="http://schemas.openxmlformats.org/officeDocument/2006/relationships/image" Target="../media/image79.png"/><Relationship Id="rId170" Type="http://schemas.openxmlformats.org/officeDocument/2006/relationships/customXml" Target="../ink/ink156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59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61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500.xml"/><Relationship Id="rId53" Type="http://schemas.openxmlformats.org/officeDocument/2006/relationships/image" Target="../media/image260.png"/><Relationship Id="rId74" Type="http://schemas.openxmlformats.org/officeDocument/2006/relationships/customXml" Target="../ink/ink1521.xml"/><Relationship Id="rId128" Type="http://schemas.openxmlformats.org/officeDocument/2006/relationships/customXml" Target="../ink/ink154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564.xml"/><Relationship Id="rId181" Type="http://schemas.openxmlformats.org/officeDocument/2006/relationships/image" Target="../media/image180.png"/><Relationship Id="rId216" Type="http://schemas.openxmlformats.org/officeDocument/2006/relationships/customXml" Target="../ink/ink1592.xml"/><Relationship Id="rId237" Type="http://schemas.openxmlformats.org/officeDocument/2006/relationships/image" Target="../media/image46.png"/><Relationship Id="rId258" Type="http://schemas.openxmlformats.org/officeDocument/2006/relationships/customXml" Target="../ink/ink1613.xml"/><Relationship Id="rId279" Type="http://schemas.openxmlformats.org/officeDocument/2006/relationships/image" Target="../media/image67.png"/><Relationship Id="rId22" Type="http://schemas.openxmlformats.org/officeDocument/2006/relationships/customXml" Target="../ink/ink1495.xml"/><Relationship Id="rId43" Type="http://schemas.openxmlformats.org/officeDocument/2006/relationships/image" Target="../media/image210.png"/><Relationship Id="rId64" Type="http://schemas.openxmlformats.org/officeDocument/2006/relationships/customXml" Target="../ink/ink1516.xml"/><Relationship Id="rId118" Type="http://schemas.openxmlformats.org/officeDocument/2006/relationships/customXml" Target="../ink/ink1543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559.xml"/><Relationship Id="rId171" Type="http://schemas.openxmlformats.org/officeDocument/2006/relationships/image" Target="../media/image85.png"/><Relationship Id="rId192" Type="http://schemas.openxmlformats.org/officeDocument/2006/relationships/customXml" Target="../ink/ink1580.xml"/><Relationship Id="rId206" Type="http://schemas.openxmlformats.org/officeDocument/2006/relationships/customXml" Target="../ink/ink1587.xml"/><Relationship Id="rId227" Type="http://schemas.openxmlformats.org/officeDocument/2006/relationships/image" Target="../media/image411.png"/><Relationship Id="rId248" Type="http://schemas.openxmlformats.org/officeDocument/2006/relationships/customXml" Target="../ink/ink1608.xml"/><Relationship Id="rId269" Type="http://schemas.openxmlformats.org/officeDocument/2006/relationships/image" Target="../media/image62.png"/><Relationship Id="rId12" Type="http://schemas.openxmlformats.org/officeDocument/2006/relationships/customXml" Target="../ink/ink1490.xml"/><Relationship Id="rId33" Type="http://schemas.openxmlformats.org/officeDocument/2006/relationships/image" Target="../media/image160.png"/><Relationship Id="rId108" Type="http://schemas.openxmlformats.org/officeDocument/2006/relationships/customXml" Target="../ink/ink1538.xml"/><Relationship Id="rId129" Type="http://schemas.openxmlformats.org/officeDocument/2006/relationships/image" Target="../media/image64.png"/><Relationship Id="rId280" Type="http://schemas.openxmlformats.org/officeDocument/2006/relationships/customXml" Target="../ink/ink1624.xml"/><Relationship Id="rId54" Type="http://schemas.openxmlformats.org/officeDocument/2006/relationships/customXml" Target="../ink/ink1511.xml"/><Relationship Id="rId75" Type="http://schemas.openxmlformats.org/officeDocument/2006/relationships/image" Target="../media/image370.png"/><Relationship Id="rId96" Type="http://schemas.openxmlformats.org/officeDocument/2006/relationships/customXml" Target="../ink/ink1532.xml"/><Relationship Id="rId140" Type="http://schemas.openxmlformats.org/officeDocument/2006/relationships/customXml" Target="../ink/ink1554.xml"/><Relationship Id="rId161" Type="http://schemas.openxmlformats.org/officeDocument/2006/relationships/image" Target="../media/image80.png"/><Relationship Id="rId182" Type="http://schemas.openxmlformats.org/officeDocument/2006/relationships/customXml" Target="../ink/ink1575.xml"/><Relationship Id="rId217" Type="http://schemas.openxmlformats.org/officeDocument/2006/relationships/image" Target="../media/image89.png"/><Relationship Id="rId6" Type="http://schemas.openxmlformats.org/officeDocument/2006/relationships/customXml" Target="../ink/ink1487.xml"/><Relationship Id="rId238" Type="http://schemas.openxmlformats.org/officeDocument/2006/relationships/customXml" Target="../ink/ink160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619.xml"/><Relationship Id="rId44" Type="http://schemas.openxmlformats.org/officeDocument/2006/relationships/customXml" Target="../ink/ink1506.xml"/><Relationship Id="rId65" Type="http://schemas.openxmlformats.org/officeDocument/2006/relationships/image" Target="../media/image320.png"/><Relationship Id="rId86" Type="http://schemas.openxmlformats.org/officeDocument/2006/relationships/customXml" Target="../ink/ink1527.xml"/><Relationship Id="rId130" Type="http://schemas.openxmlformats.org/officeDocument/2006/relationships/customXml" Target="../ink/ink1549.xml"/><Relationship Id="rId151" Type="http://schemas.openxmlformats.org/officeDocument/2006/relationships/image" Target="../media/image75.png"/><Relationship Id="rId172" Type="http://schemas.openxmlformats.org/officeDocument/2006/relationships/customXml" Target="../ink/ink157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59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614.xml"/><Relationship Id="rId281" Type="http://schemas.openxmlformats.org/officeDocument/2006/relationships/image" Target="../media/image68.png"/><Relationship Id="rId34" Type="http://schemas.openxmlformats.org/officeDocument/2006/relationships/customXml" Target="../ink/ink1501.xml"/><Relationship Id="rId50" Type="http://schemas.openxmlformats.org/officeDocument/2006/relationships/customXml" Target="../ink/ink1509.xml"/><Relationship Id="rId55" Type="http://schemas.openxmlformats.org/officeDocument/2006/relationships/image" Target="../media/image270.png"/><Relationship Id="rId76" Type="http://schemas.openxmlformats.org/officeDocument/2006/relationships/customXml" Target="../ink/ink1522.xml"/><Relationship Id="rId97" Type="http://schemas.openxmlformats.org/officeDocument/2006/relationships/image" Target="../media/image48.png"/><Relationship Id="rId104" Type="http://schemas.openxmlformats.org/officeDocument/2006/relationships/customXml" Target="../ink/ink1536.xml"/><Relationship Id="rId120" Type="http://schemas.openxmlformats.org/officeDocument/2006/relationships/customXml" Target="../ink/ink154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557.xml"/><Relationship Id="rId167" Type="http://schemas.openxmlformats.org/officeDocument/2006/relationships/image" Target="../media/image83.png"/><Relationship Id="rId188" Type="http://schemas.openxmlformats.org/officeDocument/2006/relationships/customXml" Target="../ink/ink157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530.xml"/><Relationship Id="rId162" Type="http://schemas.openxmlformats.org/officeDocument/2006/relationships/customXml" Target="../ink/ink156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593.xml"/><Relationship Id="rId234" Type="http://schemas.openxmlformats.org/officeDocument/2006/relationships/customXml" Target="../ink/ink1601.xml"/><Relationship Id="rId239" Type="http://schemas.openxmlformats.org/officeDocument/2006/relationships/image" Target="../media/image47.png"/><Relationship Id="rId2" Type="http://schemas.openxmlformats.org/officeDocument/2006/relationships/customXml" Target="../ink/ink1485.xml"/><Relationship Id="rId29" Type="http://schemas.openxmlformats.org/officeDocument/2006/relationships/image" Target="../media/image140.png"/><Relationship Id="rId250" Type="http://schemas.openxmlformats.org/officeDocument/2006/relationships/customXml" Target="../ink/ink160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622.xml"/><Relationship Id="rId24" Type="http://schemas.openxmlformats.org/officeDocument/2006/relationships/customXml" Target="../ink/ink1496.xml"/><Relationship Id="rId40" Type="http://schemas.openxmlformats.org/officeDocument/2006/relationships/customXml" Target="../ink/ink1504.xml"/><Relationship Id="rId45" Type="http://schemas.openxmlformats.org/officeDocument/2006/relationships/image" Target="../media/image220.png"/><Relationship Id="rId66" Type="http://schemas.openxmlformats.org/officeDocument/2006/relationships/customXml" Target="../ink/ink1517.xml"/><Relationship Id="rId87" Type="http://schemas.openxmlformats.org/officeDocument/2006/relationships/image" Target="../media/image430.png"/><Relationship Id="rId110" Type="http://schemas.openxmlformats.org/officeDocument/2006/relationships/customXml" Target="../ink/ink153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552.xml"/><Relationship Id="rId157" Type="http://schemas.openxmlformats.org/officeDocument/2006/relationships/image" Target="../media/image78.png"/><Relationship Id="rId178" Type="http://schemas.openxmlformats.org/officeDocument/2006/relationships/customXml" Target="../ink/ink1573.xml"/><Relationship Id="rId61" Type="http://schemas.openxmlformats.org/officeDocument/2006/relationships/image" Target="../media/image300.png"/><Relationship Id="rId82" Type="http://schemas.openxmlformats.org/officeDocument/2006/relationships/customXml" Target="../ink/ink1525.xml"/><Relationship Id="rId152" Type="http://schemas.openxmlformats.org/officeDocument/2006/relationships/customXml" Target="../ink/ink1560.xml"/><Relationship Id="rId173" Type="http://schemas.openxmlformats.org/officeDocument/2006/relationships/image" Target="../media/image86.png"/><Relationship Id="rId194" Type="http://schemas.openxmlformats.org/officeDocument/2006/relationships/customXml" Target="../ink/ink158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58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596.xml"/><Relationship Id="rId240" Type="http://schemas.openxmlformats.org/officeDocument/2006/relationships/customXml" Target="../ink/ink160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617.xml"/><Relationship Id="rId287" Type="http://schemas.openxmlformats.org/officeDocument/2006/relationships/image" Target="../media/image91.png"/><Relationship Id="rId14" Type="http://schemas.openxmlformats.org/officeDocument/2006/relationships/customXml" Target="../ink/ink1491.xml"/><Relationship Id="rId30" Type="http://schemas.openxmlformats.org/officeDocument/2006/relationships/customXml" Target="../ink/ink1499.xml"/><Relationship Id="rId35" Type="http://schemas.openxmlformats.org/officeDocument/2006/relationships/image" Target="../media/image170.png"/><Relationship Id="rId56" Type="http://schemas.openxmlformats.org/officeDocument/2006/relationships/customXml" Target="../ink/ink1512.xml"/><Relationship Id="rId77" Type="http://schemas.openxmlformats.org/officeDocument/2006/relationships/image" Target="../media/image380.png"/><Relationship Id="rId100" Type="http://schemas.openxmlformats.org/officeDocument/2006/relationships/customXml" Target="../ink/ink1534.xml"/><Relationship Id="rId105" Type="http://schemas.openxmlformats.org/officeDocument/2006/relationships/image" Target="../media/image52.png"/><Relationship Id="rId126" Type="http://schemas.openxmlformats.org/officeDocument/2006/relationships/customXml" Target="../ink/ink1547.xml"/><Relationship Id="rId147" Type="http://schemas.openxmlformats.org/officeDocument/2006/relationships/image" Target="../media/image211.png"/><Relationship Id="rId168" Type="http://schemas.openxmlformats.org/officeDocument/2006/relationships/customXml" Target="../ink/ink1568.xml"/><Relationship Id="rId282" Type="http://schemas.openxmlformats.org/officeDocument/2006/relationships/customXml" Target="../ink/ink1625.xml"/><Relationship Id="rId8" Type="http://schemas.openxmlformats.org/officeDocument/2006/relationships/customXml" Target="../ink/ink1488.xml"/><Relationship Id="rId51" Type="http://schemas.openxmlformats.org/officeDocument/2006/relationships/image" Target="../media/image250.png"/><Relationship Id="rId72" Type="http://schemas.openxmlformats.org/officeDocument/2006/relationships/customXml" Target="../ink/ink1520.xml"/><Relationship Id="rId93" Type="http://schemas.openxmlformats.org/officeDocument/2006/relationships/image" Target="../media/image46.png"/><Relationship Id="rId98" Type="http://schemas.openxmlformats.org/officeDocument/2006/relationships/customXml" Target="../ink/ink1533.xml"/><Relationship Id="rId121" Type="http://schemas.openxmlformats.org/officeDocument/2006/relationships/image" Target="../media/image60.png"/><Relationship Id="rId142" Type="http://schemas.openxmlformats.org/officeDocument/2006/relationships/customXml" Target="../ink/ink1555.xml"/><Relationship Id="rId163" Type="http://schemas.openxmlformats.org/officeDocument/2006/relationships/image" Target="../media/image81.png"/><Relationship Id="rId184" Type="http://schemas.openxmlformats.org/officeDocument/2006/relationships/customXml" Target="../ink/ink157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591.xml"/><Relationship Id="rId230" Type="http://schemas.openxmlformats.org/officeDocument/2006/relationships/customXml" Target="../ink/ink159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61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507.xml"/><Relationship Id="rId67" Type="http://schemas.openxmlformats.org/officeDocument/2006/relationships/image" Target="../media/image330.png"/><Relationship Id="rId116" Type="http://schemas.openxmlformats.org/officeDocument/2006/relationships/customXml" Target="../ink/ink1542.xml"/><Relationship Id="rId137" Type="http://schemas.openxmlformats.org/officeDocument/2006/relationships/image" Target="../media/image68.png"/><Relationship Id="rId158" Type="http://schemas.openxmlformats.org/officeDocument/2006/relationships/customXml" Target="../ink/ink1563.xml"/><Relationship Id="rId272" Type="http://schemas.openxmlformats.org/officeDocument/2006/relationships/customXml" Target="../ink/ink1620.xml"/><Relationship Id="rId20" Type="http://schemas.openxmlformats.org/officeDocument/2006/relationships/customXml" Target="../ink/ink1494.xml"/><Relationship Id="rId41" Type="http://schemas.openxmlformats.org/officeDocument/2006/relationships/image" Target="../media/image200.png"/><Relationship Id="rId62" Type="http://schemas.openxmlformats.org/officeDocument/2006/relationships/customXml" Target="../ink/ink1515.xml"/><Relationship Id="rId83" Type="http://schemas.openxmlformats.org/officeDocument/2006/relationships/image" Target="../media/image411.png"/><Relationship Id="rId88" Type="http://schemas.openxmlformats.org/officeDocument/2006/relationships/customXml" Target="../ink/ink1528.xml"/><Relationship Id="rId111" Type="http://schemas.openxmlformats.org/officeDocument/2006/relationships/image" Target="../media/image55.png"/><Relationship Id="rId132" Type="http://schemas.openxmlformats.org/officeDocument/2006/relationships/customXml" Target="../ink/ink1550.xml"/><Relationship Id="rId153" Type="http://schemas.openxmlformats.org/officeDocument/2006/relationships/image" Target="../media/image76.png"/><Relationship Id="rId174" Type="http://schemas.openxmlformats.org/officeDocument/2006/relationships/customXml" Target="../ink/ink157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579.xml"/><Relationship Id="rId204" Type="http://schemas.openxmlformats.org/officeDocument/2006/relationships/customXml" Target="../ink/ink1586.xml"/><Relationship Id="rId220" Type="http://schemas.openxmlformats.org/officeDocument/2006/relationships/customXml" Target="../ink/ink159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607.xml"/><Relationship Id="rId267" Type="http://schemas.openxmlformats.org/officeDocument/2006/relationships/image" Target="../media/image61.png"/><Relationship Id="rId288" Type="http://schemas.openxmlformats.org/officeDocument/2006/relationships/customXml" Target="../ink/ink1628.xml"/><Relationship Id="rId15" Type="http://schemas.openxmlformats.org/officeDocument/2006/relationships/image" Target="../media/image710.png"/><Relationship Id="rId36" Type="http://schemas.openxmlformats.org/officeDocument/2006/relationships/customXml" Target="../ink/ink1502.xml"/><Relationship Id="rId57" Type="http://schemas.openxmlformats.org/officeDocument/2006/relationships/image" Target="../media/image280.png"/><Relationship Id="rId106" Type="http://schemas.openxmlformats.org/officeDocument/2006/relationships/customXml" Target="../ink/ink1537.xml"/><Relationship Id="rId127" Type="http://schemas.openxmlformats.org/officeDocument/2006/relationships/image" Target="../media/image63.png"/><Relationship Id="rId262" Type="http://schemas.openxmlformats.org/officeDocument/2006/relationships/customXml" Target="../ink/ink1615.xml"/><Relationship Id="rId283" Type="http://schemas.openxmlformats.org/officeDocument/2006/relationships/image" Target="../media/image69.png"/><Relationship Id="rId10" Type="http://schemas.openxmlformats.org/officeDocument/2006/relationships/customXml" Target="../ink/ink1489.xml"/><Relationship Id="rId31" Type="http://schemas.openxmlformats.org/officeDocument/2006/relationships/image" Target="../media/image150.png"/><Relationship Id="rId52" Type="http://schemas.openxmlformats.org/officeDocument/2006/relationships/customXml" Target="../ink/ink1510.xml"/><Relationship Id="rId73" Type="http://schemas.openxmlformats.org/officeDocument/2006/relationships/image" Target="../media/image360.png"/><Relationship Id="rId78" Type="http://schemas.openxmlformats.org/officeDocument/2006/relationships/customXml" Target="../ink/ink1523.xml"/><Relationship Id="rId94" Type="http://schemas.openxmlformats.org/officeDocument/2006/relationships/customXml" Target="../ink/ink153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545.xml"/><Relationship Id="rId143" Type="http://schemas.openxmlformats.org/officeDocument/2006/relationships/image" Target="../media/image71.png"/><Relationship Id="rId148" Type="http://schemas.openxmlformats.org/officeDocument/2006/relationships/customXml" Target="../ink/ink1558.xml"/><Relationship Id="rId164" Type="http://schemas.openxmlformats.org/officeDocument/2006/relationships/customXml" Target="../ink/ink156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486.xml"/><Relationship Id="rId9" Type="http://schemas.openxmlformats.org/officeDocument/2006/relationships/image" Target="../media/image410.png"/><Relationship Id="rId180" Type="http://schemas.openxmlformats.org/officeDocument/2006/relationships/customXml" Target="../ink/ink1574.xml"/><Relationship Id="rId210" Type="http://schemas.openxmlformats.org/officeDocument/2006/relationships/customXml" Target="../ink/ink1589.xml"/><Relationship Id="rId215" Type="http://schemas.openxmlformats.org/officeDocument/2006/relationships/image" Target="../media/image350.png"/><Relationship Id="rId236" Type="http://schemas.openxmlformats.org/officeDocument/2006/relationships/customXml" Target="../ink/ink1602.xml"/><Relationship Id="rId257" Type="http://schemas.openxmlformats.org/officeDocument/2006/relationships/image" Target="../media/image56.png"/><Relationship Id="rId278" Type="http://schemas.openxmlformats.org/officeDocument/2006/relationships/customXml" Target="../ink/ink1623.xml"/><Relationship Id="rId26" Type="http://schemas.openxmlformats.org/officeDocument/2006/relationships/customXml" Target="../ink/ink1497.xml"/><Relationship Id="rId231" Type="http://schemas.openxmlformats.org/officeDocument/2006/relationships/image" Target="../media/image430.png"/><Relationship Id="rId252" Type="http://schemas.openxmlformats.org/officeDocument/2006/relationships/customXml" Target="../ink/ink161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518.xml"/><Relationship Id="rId89" Type="http://schemas.openxmlformats.org/officeDocument/2006/relationships/image" Target="../media/image440.png"/><Relationship Id="rId112" Type="http://schemas.openxmlformats.org/officeDocument/2006/relationships/customXml" Target="../ink/ink1540.xml"/><Relationship Id="rId133" Type="http://schemas.openxmlformats.org/officeDocument/2006/relationships/image" Target="../media/image66.png"/><Relationship Id="rId154" Type="http://schemas.openxmlformats.org/officeDocument/2006/relationships/customXml" Target="../ink/ink1561.xml"/><Relationship Id="rId175" Type="http://schemas.openxmlformats.org/officeDocument/2006/relationships/image" Target="../media/image87.png"/><Relationship Id="rId196" Type="http://schemas.openxmlformats.org/officeDocument/2006/relationships/customXml" Target="../ink/ink1582.xml"/><Relationship Id="rId200" Type="http://schemas.openxmlformats.org/officeDocument/2006/relationships/customXml" Target="../ink/ink1584.xml"/><Relationship Id="rId16" Type="http://schemas.openxmlformats.org/officeDocument/2006/relationships/customXml" Target="../ink/ink1492.xml"/><Relationship Id="rId221" Type="http://schemas.openxmlformats.org/officeDocument/2006/relationships/image" Target="../media/image380.png"/><Relationship Id="rId242" Type="http://schemas.openxmlformats.org/officeDocument/2006/relationships/customXml" Target="../ink/ink1605.xml"/><Relationship Id="rId263" Type="http://schemas.openxmlformats.org/officeDocument/2006/relationships/image" Target="../media/image59.png"/><Relationship Id="rId284" Type="http://schemas.openxmlformats.org/officeDocument/2006/relationships/customXml" Target="../ink/ink1626.xml"/><Relationship Id="rId37" Type="http://schemas.openxmlformats.org/officeDocument/2006/relationships/image" Target="../media/image180.png"/><Relationship Id="rId58" Type="http://schemas.openxmlformats.org/officeDocument/2006/relationships/customXml" Target="../ink/ink1513.xml"/><Relationship Id="rId79" Type="http://schemas.openxmlformats.org/officeDocument/2006/relationships/image" Target="../media/image390.png"/><Relationship Id="rId102" Type="http://schemas.openxmlformats.org/officeDocument/2006/relationships/customXml" Target="../ink/ink1535.xml"/><Relationship Id="rId123" Type="http://schemas.openxmlformats.org/officeDocument/2006/relationships/image" Target="../media/image61.png"/><Relationship Id="rId144" Type="http://schemas.openxmlformats.org/officeDocument/2006/relationships/customXml" Target="../ink/ink1556.xml"/><Relationship Id="rId90" Type="http://schemas.openxmlformats.org/officeDocument/2006/relationships/customXml" Target="../ink/ink1529.xml"/><Relationship Id="rId165" Type="http://schemas.openxmlformats.org/officeDocument/2006/relationships/image" Target="../media/image82.png"/><Relationship Id="rId186" Type="http://schemas.openxmlformats.org/officeDocument/2006/relationships/customXml" Target="../ink/ink1577.xml"/><Relationship Id="rId211" Type="http://schemas.openxmlformats.org/officeDocument/2006/relationships/image" Target="../media/image330.png"/><Relationship Id="rId232" Type="http://schemas.openxmlformats.org/officeDocument/2006/relationships/customXml" Target="../ink/ink1600.xml"/><Relationship Id="rId253" Type="http://schemas.openxmlformats.org/officeDocument/2006/relationships/image" Target="../media/image54.png"/><Relationship Id="rId274" Type="http://schemas.openxmlformats.org/officeDocument/2006/relationships/customXml" Target="../ink/ink1621.xml"/><Relationship Id="rId27" Type="http://schemas.openxmlformats.org/officeDocument/2006/relationships/image" Target="../media/image130.png"/><Relationship Id="rId48" Type="http://schemas.openxmlformats.org/officeDocument/2006/relationships/customXml" Target="../ink/ink150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551.xml"/><Relationship Id="rId80" Type="http://schemas.openxmlformats.org/officeDocument/2006/relationships/customXml" Target="../ink/ink1524.xml"/><Relationship Id="rId155" Type="http://schemas.openxmlformats.org/officeDocument/2006/relationships/image" Target="../media/image77.png"/><Relationship Id="rId176" Type="http://schemas.openxmlformats.org/officeDocument/2006/relationships/customXml" Target="../ink/ink157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595.xml"/><Relationship Id="rId243" Type="http://schemas.openxmlformats.org/officeDocument/2006/relationships/image" Target="../media/image49.png"/><Relationship Id="rId264" Type="http://schemas.openxmlformats.org/officeDocument/2006/relationships/customXml" Target="../ink/ink161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50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546.xml"/><Relationship Id="rId70" Type="http://schemas.openxmlformats.org/officeDocument/2006/relationships/customXml" Target="../ink/ink151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56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90.xml"/><Relationship Id="rId233" Type="http://schemas.openxmlformats.org/officeDocument/2006/relationships/image" Target="../media/image440.png"/><Relationship Id="rId254" Type="http://schemas.openxmlformats.org/officeDocument/2006/relationships/customXml" Target="../ink/ink1611.xml"/><Relationship Id="rId28" Type="http://schemas.openxmlformats.org/officeDocument/2006/relationships/customXml" Target="../ink/ink1498.xml"/><Relationship Id="rId49" Type="http://schemas.openxmlformats.org/officeDocument/2006/relationships/image" Target="../media/image240.png"/><Relationship Id="rId114" Type="http://schemas.openxmlformats.org/officeDocument/2006/relationships/customXml" Target="../ink/ink1541.xml"/><Relationship Id="rId275" Type="http://schemas.openxmlformats.org/officeDocument/2006/relationships/image" Target="../media/image65.png"/><Relationship Id="rId60" Type="http://schemas.openxmlformats.org/officeDocument/2006/relationships/customXml" Target="../ink/ink151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562.xml"/><Relationship Id="rId177" Type="http://schemas.openxmlformats.org/officeDocument/2006/relationships/image" Target="../media/image88.png"/><Relationship Id="rId198" Type="http://schemas.openxmlformats.org/officeDocument/2006/relationships/customXml" Target="../ink/ink1583.xml"/><Relationship Id="rId202" Type="http://schemas.openxmlformats.org/officeDocument/2006/relationships/customXml" Target="../ink/ink1585.xml"/><Relationship Id="rId223" Type="http://schemas.openxmlformats.org/officeDocument/2006/relationships/image" Target="../media/image390.png"/><Relationship Id="rId244" Type="http://schemas.openxmlformats.org/officeDocument/2006/relationships/customXml" Target="../ink/ink1606.xml"/><Relationship Id="rId18" Type="http://schemas.openxmlformats.org/officeDocument/2006/relationships/customXml" Target="../ink/ink149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6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649.xml"/><Relationship Id="rId63" Type="http://schemas.openxmlformats.org/officeDocument/2006/relationships/image" Target="../media/image311.png"/><Relationship Id="rId84" Type="http://schemas.openxmlformats.org/officeDocument/2006/relationships/customXml" Target="../ink/ink1670.xml"/><Relationship Id="rId138" Type="http://schemas.openxmlformats.org/officeDocument/2006/relationships/customXml" Target="../ink/ink1697.xml"/><Relationship Id="rId159" Type="http://schemas.openxmlformats.org/officeDocument/2006/relationships/image" Target="../media/image79.png"/><Relationship Id="rId170" Type="http://schemas.openxmlformats.org/officeDocument/2006/relationships/customXml" Target="../ink/ink171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74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76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644.xml"/><Relationship Id="rId53" Type="http://schemas.openxmlformats.org/officeDocument/2006/relationships/image" Target="../media/image260.png"/><Relationship Id="rId74" Type="http://schemas.openxmlformats.org/officeDocument/2006/relationships/customXml" Target="../ink/ink1665.xml"/><Relationship Id="rId128" Type="http://schemas.openxmlformats.org/officeDocument/2006/relationships/customXml" Target="../ink/ink169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708.xml"/><Relationship Id="rId181" Type="http://schemas.openxmlformats.org/officeDocument/2006/relationships/image" Target="../media/image180.png"/><Relationship Id="rId216" Type="http://schemas.openxmlformats.org/officeDocument/2006/relationships/customXml" Target="../ink/ink1736.xml"/><Relationship Id="rId237" Type="http://schemas.openxmlformats.org/officeDocument/2006/relationships/image" Target="../media/image46.png"/><Relationship Id="rId258" Type="http://schemas.openxmlformats.org/officeDocument/2006/relationships/customXml" Target="../ink/ink1757.xml"/><Relationship Id="rId279" Type="http://schemas.openxmlformats.org/officeDocument/2006/relationships/image" Target="../media/image67.png"/><Relationship Id="rId22" Type="http://schemas.openxmlformats.org/officeDocument/2006/relationships/customXml" Target="../ink/ink1639.xml"/><Relationship Id="rId43" Type="http://schemas.openxmlformats.org/officeDocument/2006/relationships/image" Target="../media/image210.png"/><Relationship Id="rId64" Type="http://schemas.openxmlformats.org/officeDocument/2006/relationships/customXml" Target="../ink/ink1660.xml"/><Relationship Id="rId118" Type="http://schemas.openxmlformats.org/officeDocument/2006/relationships/customXml" Target="../ink/ink168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703.xml"/><Relationship Id="rId171" Type="http://schemas.openxmlformats.org/officeDocument/2006/relationships/image" Target="../media/image85.png"/><Relationship Id="rId192" Type="http://schemas.openxmlformats.org/officeDocument/2006/relationships/customXml" Target="../ink/ink1724.xml"/><Relationship Id="rId206" Type="http://schemas.openxmlformats.org/officeDocument/2006/relationships/customXml" Target="../ink/ink1731.xml"/><Relationship Id="rId227" Type="http://schemas.openxmlformats.org/officeDocument/2006/relationships/image" Target="../media/image411.png"/><Relationship Id="rId248" Type="http://schemas.openxmlformats.org/officeDocument/2006/relationships/customXml" Target="../ink/ink1752.xml"/><Relationship Id="rId269" Type="http://schemas.openxmlformats.org/officeDocument/2006/relationships/image" Target="../media/image62.png"/><Relationship Id="rId12" Type="http://schemas.openxmlformats.org/officeDocument/2006/relationships/customXml" Target="../ink/ink1634.xml"/><Relationship Id="rId33" Type="http://schemas.openxmlformats.org/officeDocument/2006/relationships/image" Target="../media/image160.png"/><Relationship Id="rId108" Type="http://schemas.openxmlformats.org/officeDocument/2006/relationships/customXml" Target="../ink/ink1682.xml"/><Relationship Id="rId129" Type="http://schemas.openxmlformats.org/officeDocument/2006/relationships/image" Target="../media/image64.png"/><Relationship Id="rId280" Type="http://schemas.openxmlformats.org/officeDocument/2006/relationships/customXml" Target="../ink/ink1768.xml"/><Relationship Id="rId54" Type="http://schemas.openxmlformats.org/officeDocument/2006/relationships/customXml" Target="../ink/ink1655.xml"/><Relationship Id="rId75" Type="http://schemas.openxmlformats.org/officeDocument/2006/relationships/image" Target="../media/image370.png"/><Relationship Id="rId96" Type="http://schemas.openxmlformats.org/officeDocument/2006/relationships/customXml" Target="../ink/ink1676.xml"/><Relationship Id="rId140" Type="http://schemas.openxmlformats.org/officeDocument/2006/relationships/customXml" Target="../ink/ink1698.xml"/><Relationship Id="rId161" Type="http://schemas.openxmlformats.org/officeDocument/2006/relationships/image" Target="../media/image80.png"/><Relationship Id="rId182" Type="http://schemas.openxmlformats.org/officeDocument/2006/relationships/customXml" Target="../ink/ink1719.xml"/><Relationship Id="rId217" Type="http://schemas.openxmlformats.org/officeDocument/2006/relationships/image" Target="../media/image89.png"/><Relationship Id="rId6" Type="http://schemas.openxmlformats.org/officeDocument/2006/relationships/customXml" Target="../ink/ink1631.xml"/><Relationship Id="rId238" Type="http://schemas.openxmlformats.org/officeDocument/2006/relationships/customXml" Target="../ink/ink174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763.xml"/><Relationship Id="rId44" Type="http://schemas.openxmlformats.org/officeDocument/2006/relationships/customXml" Target="../ink/ink1650.xml"/><Relationship Id="rId65" Type="http://schemas.openxmlformats.org/officeDocument/2006/relationships/image" Target="../media/image320.png"/><Relationship Id="rId86" Type="http://schemas.openxmlformats.org/officeDocument/2006/relationships/customXml" Target="../ink/ink1671.xml"/><Relationship Id="rId130" Type="http://schemas.openxmlformats.org/officeDocument/2006/relationships/customXml" Target="../ink/ink1693.xml"/><Relationship Id="rId151" Type="http://schemas.openxmlformats.org/officeDocument/2006/relationships/image" Target="../media/image75.png"/><Relationship Id="rId172" Type="http://schemas.openxmlformats.org/officeDocument/2006/relationships/customXml" Target="../ink/ink171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74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758.xml"/><Relationship Id="rId281" Type="http://schemas.openxmlformats.org/officeDocument/2006/relationships/image" Target="../media/image68.png"/><Relationship Id="rId34" Type="http://schemas.openxmlformats.org/officeDocument/2006/relationships/customXml" Target="../ink/ink1645.xml"/><Relationship Id="rId50" Type="http://schemas.openxmlformats.org/officeDocument/2006/relationships/customXml" Target="../ink/ink1653.xml"/><Relationship Id="rId55" Type="http://schemas.openxmlformats.org/officeDocument/2006/relationships/image" Target="../media/image270.png"/><Relationship Id="rId76" Type="http://schemas.openxmlformats.org/officeDocument/2006/relationships/customXml" Target="../ink/ink1666.xml"/><Relationship Id="rId97" Type="http://schemas.openxmlformats.org/officeDocument/2006/relationships/image" Target="../media/image48.png"/><Relationship Id="rId104" Type="http://schemas.openxmlformats.org/officeDocument/2006/relationships/customXml" Target="../ink/ink1680.xml"/><Relationship Id="rId120" Type="http://schemas.openxmlformats.org/officeDocument/2006/relationships/customXml" Target="../ink/ink168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701.xml"/><Relationship Id="rId167" Type="http://schemas.openxmlformats.org/officeDocument/2006/relationships/image" Target="../media/image83.png"/><Relationship Id="rId188" Type="http://schemas.openxmlformats.org/officeDocument/2006/relationships/customXml" Target="../ink/ink172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674.xml"/><Relationship Id="rId162" Type="http://schemas.openxmlformats.org/officeDocument/2006/relationships/customXml" Target="../ink/ink170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737.xml"/><Relationship Id="rId234" Type="http://schemas.openxmlformats.org/officeDocument/2006/relationships/customXml" Target="../ink/ink1745.xml"/><Relationship Id="rId239" Type="http://schemas.openxmlformats.org/officeDocument/2006/relationships/image" Target="../media/image47.png"/><Relationship Id="rId2" Type="http://schemas.openxmlformats.org/officeDocument/2006/relationships/customXml" Target="../ink/ink1629.xml"/><Relationship Id="rId29" Type="http://schemas.openxmlformats.org/officeDocument/2006/relationships/image" Target="../media/image140.png"/><Relationship Id="rId250" Type="http://schemas.openxmlformats.org/officeDocument/2006/relationships/customXml" Target="../ink/ink175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766.xml"/><Relationship Id="rId24" Type="http://schemas.openxmlformats.org/officeDocument/2006/relationships/customXml" Target="../ink/ink1640.xml"/><Relationship Id="rId40" Type="http://schemas.openxmlformats.org/officeDocument/2006/relationships/customXml" Target="../ink/ink1648.xml"/><Relationship Id="rId45" Type="http://schemas.openxmlformats.org/officeDocument/2006/relationships/image" Target="../media/image220.png"/><Relationship Id="rId66" Type="http://schemas.openxmlformats.org/officeDocument/2006/relationships/customXml" Target="../ink/ink1661.xml"/><Relationship Id="rId87" Type="http://schemas.openxmlformats.org/officeDocument/2006/relationships/image" Target="../media/image430.png"/><Relationship Id="rId110" Type="http://schemas.openxmlformats.org/officeDocument/2006/relationships/customXml" Target="../ink/ink168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696.xml"/><Relationship Id="rId157" Type="http://schemas.openxmlformats.org/officeDocument/2006/relationships/image" Target="../media/image78.png"/><Relationship Id="rId178" Type="http://schemas.openxmlformats.org/officeDocument/2006/relationships/customXml" Target="../ink/ink1717.xml"/><Relationship Id="rId61" Type="http://schemas.openxmlformats.org/officeDocument/2006/relationships/image" Target="../media/image300.png"/><Relationship Id="rId82" Type="http://schemas.openxmlformats.org/officeDocument/2006/relationships/customXml" Target="../ink/ink1669.xml"/><Relationship Id="rId152" Type="http://schemas.openxmlformats.org/officeDocument/2006/relationships/customXml" Target="../ink/ink1704.xml"/><Relationship Id="rId173" Type="http://schemas.openxmlformats.org/officeDocument/2006/relationships/image" Target="../media/image86.png"/><Relationship Id="rId194" Type="http://schemas.openxmlformats.org/officeDocument/2006/relationships/customXml" Target="../ink/ink172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73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740.xml"/><Relationship Id="rId240" Type="http://schemas.openxmlformats.org/officeDocument/2006/relationships/customXml" Target="../ink/ink174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761.xml"/><Relationship Id="rId287" Type="http://schemas.openxmlformats.org/officeDocument/2006/relationships/image" Target="../media/image91.png"/><Relationship Id="rId14" Type="http://schemas.openxmlformats.org/officeDocument/2006/relationships/customXml" Target="../ink/ink1635.xml"/><Relationship Id="rId30" Type="http://schemas.openxmlformats.org/officeDocument/2006/relationships/customXml" Target="../ink/ink1643.xml"/><Relationship Id="rId35" Type="http://schemas.openxmlformats.org/officeDocument/2006/relationships/image" Target="../media/image170.png"/><Relationship Id="rId56" Type="http://schemas.openxmlformats.org/officeDocument/2006/relationships/customXml" Target="../ink/ink1656.xml"/><Relationship Id="rId77" Type="http://schemas.openxmlformats.org/officeDocument/2006/relationships/image" Target="../media/image380.png"/><Relationship Id="rId100" Type="http://schemas.openxmlformats.org/officeDocument/2006/relationships/customXml" Target="../ink/ink1678.xml"/><Relationship Id="rId105" Type="http://schemas.openxmlformats.org/officeDocument/2006/relationships/image" Target="../media/image52.png"/><Relationship Id="rId126" Type="http://schemas.openxmlformats.org/officeDocument/2006/relationships/customXml" Target="../ink/ink1691.xml"/><Relationship Id="rId147" Type="http://schemas.openxmlformats.org/officeDocument/2006/relationships/image" Target="../media/image211.png"/><Relationship Id="rId168" Type="http://schemas.openxmlformats.org/officeDocument/2006/relationships/customXml" Target="../ink/ink1712.xml"/><Relationship Id="rId282" Type="http://schemas.openxmlformats.org/officeDocument/2006/relationships/customXml" Target="../ink/ink1769.xml"/><Relationship Id="rId8" Type="http://schemas.openxmlformats.org/officeDocument/2006/relationships/customXml" Target="../ink/ink1632.xml"/><Relationship Id="rId51" Type="http://schemas.openxmlformats.org/officeDocument/2006/relationships/image" Target="../media/image250.png"/><Relationship Id="rId72" Type="http://schemas.openxmlformats.org/officeDocument/2006/relationships/customXml" Target="../ink/ink1664.xml"/><Relationship Id="rId93" Type="http://schemas.openxmlformats.org/officeDocument/2006/relationships/image" Target="../media/image46.png"/><Relationship Id="rId98" Type="http://schemas.openxmlformats.org/officeDocument/2006/relationships/customXml" Target="../ink/ink1677.xml"/><Relationship Id="rId121" Type="http://schemas.openxmlformats.org/officeDocument/2006/relationships/image" Target="../media/image60.png"/><Relationship Id="rId142" Type="http://schemas.openxmlformats.org/officeDocument/2006/relationships/customXml" Target="../ink/ink1699.xml"/><Relationship Id="rId163" Type="http://schemas.openxmlformats.org/officeDocument/2006/relationships/image" Target="../media/image81.png"/><Relationship Id="rId184" Type="http://schemas.openxmlformats.org/officeDocument/2006/relationships/customXml" Target="../ink/ink172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735.xml"/><Relationship Id="rId230" Type="http://schemas.openxmlformats.org/officeDocument/2006/relationships/customXml" Target="../ink/ink174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75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651.xml"/><Relationship Id="rId67" Type="http://schemas.openxmlformats.org/officeDocument/2006/relationships/image" Target="../media/image330.png"/><Relationship Id="rId116" Type="http://schemas.openxmlformats.org/officeDocument/2006/relationships/customXml" Target="../ink/ink1686.xml"/><Relationship Id="rId137" Type="http://schemas.openxmlformats.org/officeDocument/2006/relationships/image" Target="../media/image68.png"/><Relationship Id="rId158" Type="http://schemas.openxmlformats.org/officeDocument/2006/relationships/customXml" Target="../ink/ink1707.xml"/><Relationship Id="rId272" Type="http://schemas.openxmlformats.org/officeDocument/2006/relationships/customXml" Target="../ink/ink1764.xml"/><Relationship Id="rId20" Type="http://schemas.openxmlformats.org/officeDocument/2006/relationships/customXml" Target="../ink/ink1638.xml"/><Relationship Id="rId41" Type="http://schemas.openxmlformats.org/officeDocument/2006/relationships/image" Target="../media/image200.png"/><Relationship Id="rId62" Type="http://schemas.openxmlformats.org/officeDocument/2006/relationships/customXml" Target="../ink/ink1659.xml"/><Relationship Id="rId83" Type="http://schemas.openxmlformats.org/officeDocument/2006/relationships/image" Target="../media/image411.png"/><Relationship Id="rId88" Type="http://schemas.openxmlformats.org/officeDocument/2006/relationships/customXml" Target="../ink/ink1672.xml"/><Relationship Id="rId111" Type="http://schemas.openxmlformats.org/officeDocument/2006/relationships/image" Target="../media/image55.png"/><Relationship Id="rId132" Type="http://schemas.openxmlformats.org/officeDocument/2006/relationships/customXml" Target="../ink/ink1694.xml"/><Relationship Id="rId153" Type="http://schemas.openxmlformats.org/officeDocument/2006/relationships/image" Target="../media/image76.png"/><Relationship Id="rId174" Type="http://schemas.openxmlformats.org/officeDocument/2006/relationships/customXml" Target="../ink/ink171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723.xml"/><Relationship Id="rId204" Type="http://schemas.openxmlformats.org/officeDocument/2006/relationships/customXml" Target="../ink/ink1730.xml"/><Relationship Id="rId220" Type="http://schemas.openxmlformats.org/officeDocument/2006/relationships/customXml" Target="../ink/ink173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751.xml"/><Relationship Id="rId267" Type="http://schemas.openxmlformats.org/officeDocument/2006/relationships/image" Target="../media/image61.png"/><Relationship Id="rId288" Type="http://schemas.openxmlformats.org/officeDocument/2006/relationships/customXml" Target="../ink/ink1772.xml"/><Relationship Id="rId15" Type="http://schemas.openxmlformats.org/officeDocument/2006/relationships/image" Target="../media/image710.png"/><Relationship Id="rId36" Type="http://schemas.openxmlformats.org/officeDocument/2006/relationships/customXml" Target="../ink/ink1646.xml"/><Relationship Id="rId57" Type="http://schemas.openxmlformats.org/officeDocument/2006/relationships/image" Target="../media/image280.png"/><Relationship Id="rId106" Type="http://schemas.openxmlformats.org/officeDocument/2006/relationships/customXml" Target="../ink/ink1681.xml"/><Relationship Id="rId127" Type="http://schemas.openxmlformats.org/officeDocument/2006/relationships/image" Target="../media/image63.png"/><Relationship Id="rId262" Type="http://schemas.openxmlformats.org/officeDocument/2006/relationships/customXml" Target="../ink/ink1759.xml"/><Relationship Id="rId283" Type="http://schemas.openxmlformats.org/officeDocument/2006/relationships/image" Target="../media/image69.png"/><Relationship Id="rId10" Type="http://schemas.openxmlformats.org/officeDocument/2006/relationships/customXml" Target="../ink/ink1633.xml"/><Relationship Id="rId31" Type="http://schemas.openxmlformats.org/officeDocument/2006/relationships/image" Target="../media/image150.png"/><Relationship Id="rId52" Type="http://schemas.openxmlformats.org/officeDocument/2006/relationships/customXml" Target="../ink/ink1654.xml"/><Relationship Id="rId73" Type="http://schemas.openxmlformats.org/officeDocument/2006/relationships/image" Target="../media/image360.png"/><Relationship Id="rId78" Type="http://schemas.openxmlformats.org/officeDocument/2006/relationships/customXml" Target="../ink/ink1667.xml"/><Relationship Id="rId94" Type="http://schemas.openxmlformats.org/officeDocument/2006/relationships/customXml" Target="../ink/ink167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689.xml"/><Relationship Id="rId143" Type="http://schemas.openxmlformats.org/officeDocument/2006/relationships/image" Target="../media/image71.png"/><Relationship Id="rId148" Type="http://schemas.openxmlformats.org/officeDocument/2006/relationships/customXml" Target="../ink/ink1702.xml"/><Relationship Id="rId164" Type="http://schemas.openxmlformats.org/officeDocument/2006/relationships/customXml" Target="../ink/ink171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630.xml"/><Relationship Id="rId9" Type="http://schemas.openxmlformats.org/officeDocument/2006/relationships/image" Target="../media/image410.png"/><Relationship Id="rId180" Type="http://schemas.openxmlformats.org/officeDocument/2006/relationships/customXml" Target="../ink/ink1718.xml"/><Relationship Id="rId210" Type="http://schemas.openxmlformats.org/officeDocument/2006/relationships/customXml" Target="../ink/ink1733.xml"/><Relationship Id="rId215" Type="http://schemas.openxmlformats.org/officeDocument/2006/relationships/image" Target="../media/image350.png"/><Relationship Id="rId236" Type="http://schemas.openxmlformats.org/officeDocument/2006/relationships/customXml" Target="../ink/ink1746.xml"/><Relationship Id="rId257" Type="http://schemas.openxmlformats.org/officeDocument/2006/relationships/image" Target="../media/image56.png"/><Relationship Id="rId278" Type="http://schemas.openxmlformats.org/officeDocument/2006/relationships/customXml" Target="../ink/ink1767.xml"/><Relationship Id="rId26" Type="http://schemas.openxmlformats.org/officeDocument/2006/relationships/customXml" Target="../ink/ink1641.xml"/><Relationship Id="rId231" Type="http://schemas.openxmlformats.org/officeDocument/2006/relationships/image" Target="../media/image430.png"/><Relationship Id="rId252" Type="http://schemas.openxmlformats.org/officeDocument/2006/relationships/customXml" Target="../ink/ink175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662.xml"/><Relationship Id="rId89" Type="http://schemas.openxmlformats.org/officeDocument/2006/relationships/image" Target="../media/image440.png"/><Relationship Id="rId112" Type="http://schemas.openxmlformats.org/officeDocument/2006/relationships/customXml" Target="../ink/ink1684.xml"/><Relationship Id="rId133" Type="http://schemas.openxmlformats.org/officeDocument/2006/relationships/image" Target="../media/image66.png"/><Relationship Id="rId154" Type="http://schemas.openxmlformats.org/officeDocument/2006/relationships/customXml" Target="../ink/ink1705.xml"/><Relationship Id="rId175" Type="http://schemas.openxmlformats.org/officeDocument/2006/relationships/image" Target="../media/image87.png"/><Relationship Id="rId196" Type="http://schemas.openxmlformats.org/officeDocument/2006/relationships/customXml" Target="../ink/ink1726.xml"/><Relationship Id="rId200" Type="http://schemas.openxmlformats.org/officeDocument/2006/relationships/customXml" Target="../ink/ink1728.xml"/><Relationship Id="rId16" Type="http://schemas.openxmlformats.org/officeDocument/2006/relationships/customXml" Target="../ink/ink1636.xml"/><Relationship Id="rId221" Type="http://schemas.openxmlformats.org/officeDocument/2006/relationships/image" Target="../media/image380.png"/><Relationship Id="rId242" Type="http://schemas.openxmlformats.org/officeDocument/2006/relationships/customXml" Target="../ink/ink1749.xml"/><Relationship Id="rId263" Type="http://schemas.openxmlformats.org/officeDocument/2006/relationships/image" Target="../media/image59.png"/><Relationship Id="rId284" Type="http://schemas.openxmlformats.org/officeDocument/2006/relationships/customXml" Target="../ink/ink1770.xml"/><Relationship Id="rId37" Type="http://schemas.openxmlformats.org/officeDocument/2006/relationships/image" Target="../media/image180.png"/><Relationship Id="rId58" Type="http://schemas.openxmlformats.org/officeDocument/2006/relationships/customXml" Target="../ink/ink1657.xml"/><Relationship Id="rId79" Type="http://schemas.openxmlformats.org/officeDocument/2006/relationships/image" Target="../media/image390.png"/><Relationship Id="rId102" Type="http://schemas.openxmlformats.org/officeDocument/2006/relationships/customXml" Target="../ink/ink1679.xml"/><Relationship Id="rId123" Type="http://schemas.openxmlformats.org/officeDocument/2006/relationships/image" Target="../media/image61.png"/><Relationship Id="rId144" Type="http://schemas.openxmlformats.org/officeDocument/2006/relationships/customXml" Target="../ink/ink1700.xml"/><Relationship Id="rId90" Type="http://schemas.openxmlformats.org/officeDocument/2006/relationships/customXml" Target="../ink/ink1673.xml"/><Relationship Id="rId165" Type="http://schemas.openxmlformats.org/officeDocument/2006/relationships/image" Target="../media/image82.png"/><Relationship Id="rId186" Type="http://schemas.openxmlformats.org/officeDocument/2006/relationships/customXml" Target="../ink/ink1721.xml"/><Relationship Id="rId211" Type="http://schemas.openxmlformats.org/officeDocument/2006/relationships/image" Target="../media/image330.png"/><Relationship Id="rId232" Type="http://schemas.openxmlformats.org/officeDocument/2006/relationships/customXml" Target="../ink/ink1744.xml"/><Relationship Id="rId253" Type="http://schemas.openxmlformats.org/officeDocument/2006/relationships/image" Target="../media/image54.png"/><Relationship Id="rId274" Type="http://schemas.openxmlformats.org/officeDocument/2006/relationships/customXml" Target="../ink/ink1765.xml"/><Relationship Id="rId27" Type="http://schemas.openxmlformats.org/officeDocument/2006/relationships/image" Target="../media/image130.png"/><Relationship Id="rId48" Type="http://schemas.openxmlformats.org/officeDocument/2006/relationships/customXml" Target="../ink/ink165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695.xml"/><Relationship Id="rId80" Type="http://schemas.openxmlformats.org/officeDocument/2006/relationships/customXml" Target="../ink/ink1668.xml"/><Relationship Id="rId155" Type="http://schemas.openxmlformats.org/officeDocument/2006/relationships/image" Target="../media/image77.png"/><Relationship Id="rId176" Type="http://schemas.openxmlformats.org/officeDocument/2006/relationships/customXml" Target="../ink/ink171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739.xml"/><Relationship Id="rId243" Type="http://schemas.openxmlformats.org/officeDocument/2006/relationships/image" Target="../media/image49.png"/><Relationship Id="rId264" Type="http://schemas.openxmlformats.org/officeDocument/2006/relationships/customXml" Target="../ink/ink176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64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690.xml"/><Relationship Id="rId70" Type="http://schemas.openxmlformats.org/officeDocument/2006/relationships/customXml" Target="../ink/ink166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71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734.xml"/><Relationship Id="rId233" Type="http://schemas.openxmlformats.org/officeDocument/2006/relationships/image" Target="../media/image440.png"/><Relationship Id="rId254" Type="http://schemas.openxmlformats.org/officeDocument/2006/relationships/customXml" Target="../ink/ink1755.xml"/><Relationship Id="rId28" Type="http://schemas.openxmlformats.org/officeDocument/2006/relationships/customXml" Target="../ink/ink1642.xml"/><Relationship Id="rId49" Type="http://schemas.openxmlformats.org/officeDocument/2006/relationships/image" Target="../media/image240.png"/><Relationship Id="rId114" Type="http://schemas.openxmlformats.org/officeDocument/2006/relationships/customXml" Target="../ink/ink1685.xml"/><Relationship Id="rId275" Type="http://schemas.openxmlformats.org/officeDocument/2006/relationships/image" Target="../media/image65.png"/><Relationship Id="rId60" Type="http://schemas.openxmlformats.org/officeDocument/2006/relationships/customXml" Target="../ink/ink165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706.xml"/><Relationship Id="rId177" Type="http://schemas.openxmlformats.org/officeDocument/2006/relationships/image" Target="../media/image88.png"/><Relationship Id="rId198" Type="http://schemas.openxmlformats.org/officeDocument/2006/relationships/customXml" Target="../ink/ink1727.xml"/><Relationship Id="rId202" Type="http://schemas.openxmlformats.org/officeDocument/2006/relationships/customXml" Target="../ink/ink1729.xml"/><Relationship Id="rId223" Type="http://schemas.openxmlformats.org/officeDocument/2006/relationships/image" Target="../media/image390.png"/><Relationship Id="rId244" Type="http://schemas.openxmlformats.org/officeDocument/2006/relationships/customXml" Target="../ink/ink1750.xml"/><Relationship Id="rId18" Type="http://schemas.openxmlformats.org/officeDocument/2006/relationships/customXml" Target="../ink/ink163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77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0.png"/><Relationship Id="rId21" Type="http://schemas.openxmlformats.org/officeDocument/2006/relationships/image" Target="../media/image11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4.png"/><Relationship Id="rId50" Type="http://schemas.openxmlformats.org/officeDocument/2006/relationships/customXml" Target="../ink/ink25.xml"/><Relationship Id="rId55" Type="http://schemas.openxmlformats.org/officeDocument/2006/relationships/image" Target="../media/image28.png"/><Relationship Id="rId63" Type="http://schemas.openxmlformats.org/officeDocument/2006/relationships/image" Target="../media/image32.png"/><Relationship Id="rId68" Type="http://schemas.openxmlformats.org/officeDocument/2006/relationships/customXml" Target="../ink/ink34.xml"/><Relationship Id="rId76" Type="http://schemas.openxmlformats.org/officeDocument/2006/relationships/customXml" Target="../ink/ink38.xml"/><Relationship Id="rId84" Type="http://schemas.openxmlformats.org/officeDocument/2006/relationships/customXml" Target="../ink/ink42.xml"/><Relationship Id="rId89" Type="http://schemas.openxmlformats.org/officeDocument/2006/relationships/image" Target="../media/image45.png"/><Relationship Id="rId7" Type="http://schemas.openxmlformats.org/officeDocument/2006/relationships/image" Target="../media/image4.png"/><Relationship Id="rId71" Type="http://schemas.openxmlformats.org/officeDocument/2006/relationships/image" Target="../media/image36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5.png"/><Relationship Id="rId11" Type="http://schemas.openxmlformats.org/officeDocument/2006/relationships/image" Target="../media/image6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9.png"/><Relationship Id="rId40" Type="http://schemas.openxmlformats.org/officeDocument/2006/relationships/customXml" Target="../ink/ink20.xml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74" Type="http://schemas.openxmlformats.org/officeDocument/2006/relationships/customXml" Target="../ink/ink37.xml"/><Relationship Id="rId79" Type="http://schemas.openxmlformats.org/officeDocument/2006/relationships/image" Target="../media/image40.png"/><Relationship Id="rId87" Type="http://schemas.openxmlformats.org/officeDocument/2006/relationships/image" Target="../media/image44.png"/><Relationship Id="rId5" Type="http://schemas.openxmlformats.org/officeDocument/2006/relationships/image" Target="../media/image3.png"/><Relationship Id="rId61" Type="http://schemas.openxmlformats.org/officeDocument/2006/relationships/image" Target="../media/image31.png"/><Relationship Id="rId82" Type="http://schemas.openxmlformats.org/officeDocument/2006/relationships/customXml" Target="../ink/ink41.xml"/><Relationship Id="rId19" Type="http://schemas.openxmlformats.org/officeDocument/2006/relationships/image" Target="../media/image10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5.png"/><Relationship Id="rId77" Type="http://schemas.openxmlformats.org/officeDocument/2006/relationships/image" Target="../media/image39.png"/><Relationship Id="rId8" Type="http://schemas.openxmlformats.org/officeDocument/2006/relationships/customXml" Target="../ink/ink4.xml"/><Relationship Id="rId51" Type="http://schemas.openxmlformats.org/officeDocument/2006/relationships/image" Target="../media/image26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43.png"/><Relationship Id="rId3" Type="http://schemas.openxmlformats.org/officeDocument/2006/relationships/image" Target="../media/image2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0.png"/><Relationship Id="rId67" Type="http://schemas.openxmlformats.org/officeDocument/2006/relationships/image" Target="../media/image34.png"/><Relationship Id="rId20" Type="http://schemas.openxmlformats.org/officeDocument/2006/relationships/customXml" Target="../ink/ink10.xml"/><Relationship Id="rId41" Type="http://schemas.openxmlformats.org/officeDocument/2006/relationships/image" Target="../media/image21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8.png"/><Relationship Id="rId83" Type="http://schemas.openxmlformats.org/officeDocument/2006/relationships/image" Target="../media/image42.png"/><Relationship Id="rId88" Type="http://schemas.openxmlformats.org/officeDocument/2006/relationships/customXml" Target="../ink/ink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5.png"/><Relationship Id="rId57" Type="http://schemas.openxmlformats.org/officeDocument/2006/relationships/image" Target="../media/image29.png"/><Relationship Id="rId10" Type="http://schemas.openxmlformats.org/officeDocument/2006/relationships/customXml" Target="../ink/ink5.xml"/><Relationship Id="rId31" Type="http://schemas.openxmlformats.org/officeDocument/2006/relationships/image" Target="../media/image16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3.png"/><Relationship Id="rId73" Type="http://schemas.openxmlformats.org/officeDocument/2006/relationships/image" Target="../media/image37.png"/><Relationship Id="rId78" Type="http://schemas.openxmlformats.org/officeDocument/2006/relationships/customXml" Target="../ink/ink39.xml"/><Relationship Id="rId81" Type="http://schemas.openxmlformats.org/officeDocument/2006/relationships/image" Target="../media/image41.png"/><Relationship Id="rId86" Type="http://schemas.openxmlformats.org/officeDocument/2006/relationships/customXml" Target="../ink/ink4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793.xml"/><Relationship Id="rId63" Type="http://schemas.openxmlformats.org/officeDocument/2006/relationships/image" Target="../media/image311.png"/><Relationship Id="rId84" Type="http://schemas.openxmlformats.org/officeDocument/2006/relationships/customXml" Target="../ink/ink1814.xml"/><Relationship Id="rId138" Type="http://schemas.openxmlformats.org/officeDocument/2006/relationships/customXml" Target="../ink/ink1841.xml"/><Relationship Id="rId159" Type="http://schemas.openxmlformats.org/officeDocument/2006/relationships/image" Target="../media/image79.png"/><Relationship Id="rId170" Type="http://schemas.openxmlformats.org/officeDocument/2006/relationships/customXml" Target="../ink/ink185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88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90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788.xml"/><Relationship Id="rId53" Type="http://schemas.openxmlformats.org/officeDocument/2006/relationships/image" Target="../media/image260.png"/><Relationship Id="rId74" Type="http://schemas.openxmlformats.org/officeDocument/2006/relationships/customXml" Target="../ink/ink1809.xml"/><Relationship Id="rId128" Type="http://schemas.openxmlformats.org/officeDocument/2006/relationships/customXml" Target="../ink/ink183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852.xml"/><Relationship Id="rId181" Type="http://schemas.openxmlformats.org/officeDocument/2006/relationships/image" Target="../media/image180.png"/><Relationship Id="rId216" Type="http://schemas.openxmlformats.org/officeDocument/2006/relationships/customXml" Target="../ink/ink1880.xml"/><Relationship Id="rId237" Type="http://schemas.openxmlformats.org/officeDocument/2006/relationships/image" Target="../media/image46.png"/><Relationship Id="rId258" Type="http://schemas.openxmlformats.org/officeDocument/2006/relationships/customXml" Target="../ink/ink1901.xml"/><Relationship Id="rId279" Type="http://schemas.openxmlformats.org/officeDocument/2006/relationships/image" Target="../media/image67.png"/><Relationship Id="rId22" Type="http://schemas.openxmlformats.org/officeDocument/2006/relationships/customXml" Target="../ink/ink1783.xml"/><Relationship Id="rId43" Type="http://schemas.openxmlformats.org/officeDocument/2006/relationships/image" Target="../media/image210.png"/><Relationship Id="rId64" Type="http://schemas.openxmlformats.org/officeDocument/2006/relationships/customXml" Target="../ink/ink1804.xml"/><Relationship Id="rId118" Type="http://schemas.openxmlformats.org/officeDocument/2006/relationships/customXml" Target="../ink/ink183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847.xml"/><Relationship Id="rId171" Type="http://schemas.openxmlformats.org/officeDocument/2006/relationships/image" Target="../media/image85.png"/><Relationship Id="rId192" Type="http://schemas.openxmlformats.org/officeDocument/2006/relationships/customXml" Target="../ink/ink1868.xml"/><Relationship Id="rId206" Type="http://schemas.openxmlformats.org/officeDocument/2006/relationships/customXml" Target="../ink/ink1875.xml"/><Relationship Id="rId227" Type="http://schemas.openxmlformats.org/officeDocument/2006/relationships/image" Target="../media/image411.png"/><Relationship Id="rId248" Type="http://schemas.openxmlformats.org/officeDocument/2006/relationships/customXml" Target="../ink/ink1896.xml"/><Relationship Id="rId269" Type="http://schemas.openxmlformats.org/officeDocument/2006/relationships/image" Target="../media/image62.png"/><Relationship Id="rId12" Type="http://schemas.openxmlformats.org/officeDocument/2006/relationships/customXml" Target="../ink/ink1778.xml"/><Relationship Id="rId33" Type="http://schemas.openxmlformats.org/officeDocument/2006/relationships/image" Target="../media/image160.png"/><Relationship Id="rId108" Type="http://schemas.openxmlformats.org/officeDocument/2006/relationships/customXml" Target="../ink/ink1826.xml"/><Relationship Id="rId129" Type="http://schemas.openxmlformats.org/officeDocument/2006/relationships/image" Target="../media/image64.png"/><Relationship Id="rId280" Type="http://schemas.openxmlformats.org/officeDocument/2006/relationships/customXml" Target="../ink/ink1912.xml"/><Relationship Id="rId54" Type="http://schemas.openxmlformats.org/officeDocument/2006/relationships/customXml" Target="../ink/ink1799.xml"/><Relationship Id="rId75" Type="http://schemas.openxmlformats.org/officeDocument/2006/relationships/image" Target="../media/image370.png"/><Relationship Id="rId96" Type="http://schemas.openxmlformats.org/officeDocument/2006/relationships/customXml" Target="../ink/ink1820.xml"/><Relationship Id="rId140" Type="http://schemas.openxmlformats.org/officeDocument/2006/relationships/customXml" Target="../ink/ink1842.xml"/><Relationship Id="rId161" Type="http://schemas.openxmlformats.org/officeDocument/2006/relationships/image" Target="../media/image80.png"/><Relationship Id="rId182" Type="http://schemas.openxmlformats.org/officeDocument/2006/relationships/customXml" Target="../ink/ink1863.xml"/><Relationship Id="rId217" Type="http://schemas.openxmlformats.org/officeDocument/2006/relationships/image" Target="../media/image89.png"/><Relationship Id="rId6" Type="http://schemas.openxmlformats.org/officeDocument/2006/relationships/customXml" Target="../ink/ink1775.xml"/><Relationship Id="rId238" Type="http://schemas.openxmlformats.org/officeDocument/2006/relationships/customXml" Target="../ink/ink189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907.xml"/><Relationship Id="rId44" Type="http://schemas.openxmlformats.org/officeDocument/2006/relationships/customXml" Target="../ink/ink1794.xml"/><Relationship Id="rId65" Type="http://schemas.openxmlformats.org/officeDocument/2006/relationships/image" Target="../media/image320.png"/><Relationship Id="rId86" Type="http://schemas.openxmlformats.org/officeDocument/2006/relationships/customXml" Target="../ink/ink1815.xml"/><Relationship Id="rId130" Type="http://schemas.openxmlformats.org/officeDocument/2006/relationships/customXml" Target="../ink/ink1837.xml"/><Relationship Id="rId151" Type="http://schemas.openxmlformats.org/officeDocument/2006/relationships/image" Target="../media/image75.png"/><Relationship Id="rId172" Type="http://schemas.openxmlformats.org/officeDocument/2006/relationships/customXml" Target="../ink/ink185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88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902.xml"/><Relationship Id="rId281" Type="http://schemas.openxmlformats.org/officeDocument/2006/relationships/image" Target="../media/image68.png"/><Relationship Id="rId34" Type="http://schemas.openxmlformats.org/officeDocument/2006/relationships/customXml" Target="../ink/ink1789.xml"/><Relationship Id="rId50" Type="http://schemas.openxmlformats.org/officeDocument/2006/relationships/customXml" Target="../ink/ink1797.xml"/><Relationship Id="rId55" Type="http://schemas.openxmlformats.org/officeDocument/2006/relationships/image" Target="../media/image270.png"/><Relationship Id="rId76" Type="http://schemas.openxmlformats.org/officeDocument/2006/relationships/customXml" Target="../ink/ink1810.xml"/><Relationship Id="rId97" Type="http://schemas.openxmlformats.org/officeDocument/2006/relationships/image" Target="../media/image48.png"/><Relationship Id="rId104" Type="http://schemas.openxmlformats.org/officeDocument/2006/relationships/customXml" Target="../ink/ink1824.xml"/><Relationship Id="rId120" Type="http://schemas.openxmlformats.org/officeDocument/2006/relationships/customXml" Target="../ink/ink183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845.xml"/><Relationship Id="rId167" Type="http://schemas.openxmlformats.org/officeDocument/2006/relationships/image" Target="../media/image83.png"/><Relationship Id="rId188" Type="http://schemas.openxmlformats.org/officeDocument/2006/relationships/customXml" Target="../ink/ink186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818.xml"/><Relationship Id="rId162" Type="http://schemas.openxmlformats.org/officeDocument/2006/relationships/customXml" Target="../ink/ink185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881.xml"/><Relationship Id="rId234" Type="http://schemas.openxmlformats.org/officeDocument/2006/relationships/customXml" Target="../ink/ink1889.xml"/><Relationship Id="rId239" Type="http://schemas.openxmlformats.org/officeDocument/2006/relationships/image" Target="../media/image47.png"/><Relationship Id="rId2" Type="http://schemas.openxmlformats.org/officeDocument/2006/relationships/customXml" Target="../ink/ink1773.xml"/><Relationship Id="rId29" Type="http://schemas.openxmlformats.org/officeDocument/2006/relationships/image" Target="../media/image140.png"/><Relationship Id="rId250" Type="http://schemas.openxmlformats.org/officeDocument/2006/relationships/customXml" Target="../ink/ink189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910.xml"/><Relationship Id="rId24" Type="http://schemas.openxmlformats.org/officeDocument/2006/relationships/customXml" Target="../ink/ink1784.xml"/><Relationship Id="rId40" Type="http://schemas.openxmlformats.org/officeDocument/2006/relationships/customXml" Target="../ink/ink1792.xml"/><Relationship Id="rId45" Type="http://schemas.openxmlformats.org/officeDocument/2006/relationships/image" Target="../media/image220.png"/><Relationship Id="rId66" Type="http://schemas.openxmlformats.org/officeDocument/2006/relationships/customXml" Target="../ink/ink1805.xml"/><Relationship Id="rId87" Type="http://schemas.openxmlformats.org/officeDocument/2006/relationships/image" Target="../media/image430.png"/><Relationship Id="rId110" Type="http://schemas.openxmlformats.org/officeDocument/2006/relationships/customXml" Target="../ink/ink182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840.xml"/><Relationship Id="rId157" Type="http://schemas.openxmlformats.org/officeDocument/2006/relationships/image" Target="../media/image78.png"/><Relationship Id="rId178" Type="http://schemas.openxmlformats.org/officeDocument/2006/relationships/customXml" Target="../ink/ink1861.xml"/><Relationship Id="rId61" Type="http://schemas.openxmlformats.org/officeDocument/2006/relationships/image" Target="../media/image300.png"/><Relationship Id="rId82" Type="http://schemas.openxmlformats.org/officeDocument/2006/relationships/customXml" Target="../ink/ink1813.xml"/><Relationship Id="rId152" Type="http://schemas.openxmlformats.org/officeDocument/2006/relationships/customXml" Target="../ink/ink1848.xml"/><Relationship Id="rId173" Type="http://schemas.openxmlformats.org/officeDocument/2006/relationships/image" Target="../media/image86.png"/><Relationship Id="rId194" Type="http://schemas.openxmlformats.org/officeDocument/2006/relationships/customXml" Target="../ink/ink186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87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884.xml"/><Relationship Id="rId240" Type="http://schemas.openxmlformats.org/officeDocument/2006/relationships/customXml" Target="../ink/ink189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905.xml"/><Relationship Id="rId287" Type="http://schemas.openxmlformats.org/officeDocument/2006/relationships/image" Target="../media/image91.png"/><Relationship Id="rId14" Type="http://schemas.openxmlformats.org/officeDocument/2006/relationships/customXml" Target="../ink/ink1779.xml"/><Relationship Id="rId30" Type="http://schemas.openxmlformats.org/officeDocument/2006/relationships/customXml" Target="../ink/ink1787.xml"/><Relationship Id="rId35" Type="http://schemas.openxmlformats.org/officeDocument/2006/relationships/image" Target="../media/image170.png"/><Relationship Id="rId56" Type="http://schemas.openxmlformats.org/officeDocument/2006/relationships/customXml" Target="../ink/ink1800.xml"/><Relationship Id="rId77" Type="http://schemas.openxmlformats.org/officeDocument/2006/relationships/image" Target="../media/image380.png"/><Relationship Id="rId100" Type="http://schemas.openxmlformats.org/officeDocument/2006/relationships/customXml" Target="../ink/ink1822.xml"/><Relationship Id="rId105" Type="http://schemas.openxmlformats.org/officeDocument/2006/relationships/image" Target="../media/image52.png"/><Relationship Id="rId126" Type="http://schemas.openxmlformats.org/officeDocument/2006/relationships/customXml" Target="../ink/ink1835.xml"/><Relationship Id="rId147" Type="http://schemas.openxmlformats.org/officeDocument/2006/relationships/image" Target="../media/image211.png"/><Relationship Id="rId168" Type="http://schemas.openxmlformats.org/officeDocument/2006/relationships/customXml" Target="../ink/ink1856.xml"/><Relationship Id="rId282" Type="http://schemas.openxmlformats.org/officeDocument/2006/relationships/customXml" Target="../ink/ink1913.xml"/><Relationship Id="rId8" Type="http://schemas.openxmlformats.org/officeDocument/2006/relationships/customXml" Target="../ink/ink1776.xml"/><Relationship Id="rId51" Type="http://schemas.openxmlformats.org/officeDocument/2006/relationships/image" Target="../media/image250.png"/><Relationship Id="rId72" Type="http://schemas.openxmlformats.org/officeDocument/2006/relationships/customXml" Target="../ink/ink1808.xml"/><Relationship Id="rId93" Type="http://schemas.openxmlformats.org/officeDocument/2006/relationships/image" Target="../media/image46.png"/><Relationship Id="rId98" Type="http://schemas.openxmlformats.org/officeDocument/2006/relationships/customXml" Target="../ink/ink1821.xml"/><Relationship Id="rId121" Type="http://schemas.openxmlformats.org/officeDocument/2006/relationships/image" Target="../media/image60.png"/><Relationship Id="rId142" Type="http://schemas.openxmlformats.org/officeDocument/2006/relationships/customXml" Target="../ink/ink1843.xml"/><Relationship Id="rId163" Type="http://schemas.openxmlformats.org/officeDocument/2006/relationships/image" Target="../media/image81.png"/><Relationship Id="rId184" Type="http://schemas.openxmlformats.org/officeDocument/2006/relationships/customXml" Target="../ink/ink186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879.xml"/><Relationship Id="rId230" Type="http://schemas.openxmlformats.org/officeDocument/2006/relationships/customXml" Target="../ink/ink188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90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795.xml"/><Relationship Id="rId67" Type="http://schemas.openxmlformats.org/officeDocument/2006/relationships/image" Target="../media/image330.png"/><Relationship Id="rId116" Type="http://schemas.openxmlformats.org/officeDocument/2006/relationships/customXml" Target="../ink/ink1830.xml"/><Relationship Id="rId137" Type="http://schemas.openxmlformats.org/officeDocument/2006/relationships/image" Target="../media/image68.png"/><Relationship Id="rId158" Type="http://schemas.openxmlformats.org/officeDocument/2006/relationships/customXml" Target="../ink/ink1851.xml"/><Relationship Id="rId272" Type="http://schemas.openxmlformats.org/officeDocument/2006/relationships/customXml" Target="../ink/ink1908.xml"/><Relationship Id="rId20" Type="http://schemas.openxmlformats.org/officeDocument/2006/relationships/customXml" Target="../ink/ink1782.xml"/><Relationship Id="rId41" Type="http://schemas.openxmlformats.org/officeDocument/2006/relationships/image" Target="../media/image200.png"/><Relationship Id="rId62" Type="http://schemas.openxmlformats.org/officeDocument/2006/relationships/customXml" Target="../ink/ink1803.xml"/><Relationship Id="rId83" Type="http://schemas.openxmlformats.org/officeDocument/2006/relationships/image" Target="../media/image411.png"/><Relationship Id="rId88" Type="http://schemas.openxmlformats.org/officeDocument/2006/relationships/customXml" Target="../ink/ink1816.xml"/><Relationship Id="rId111" Type="http://schemas.openxmlformats.org/officeDocument/2006/relationships/image" Target="../media/image55.png"/><Relationship Id="rId132" Type="http://schemas.openxmlformats.org/officeDocument/2006/relationships/customXml" Target="../ink/ink1838.xml"/><Relationship Id="rId153" Type="http://schemas.openxmlformats.org/officeDocument/2006/relationships/image" Target="../media/image76.png"/><Relationship Id="rId174" Type="http://schemas.openxmlformats.org/officeDocument/2006/relationships/customXml" Target="../ink/ink185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867.xml"/><Relationship Id="rId204" Type="http://schemas.openxmlformats.org/officeDocument/2006/relationships/customXml" Target="../ink/ink1874.xml"/><Relationship Id="rId220" Type="http://schemas.openxmlformats.org/officeDocument/2006/relationships/customXml" Target="../ink/ink188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895.xml"/><Relationship Id="rId267" Type="http://schemas.openxmlformats.org/officeDocument/2006/relationships/image" Target="../media/image61.png"/><Relationship Id="rId288" Type="http://schemas.openxmlformats.org/officeDocument/2006/relationships/customXml" Target="../ink/ink1916.xml"/><Relationship Id="rId15" Type="http://schemas.openxmlformats.org/officeDocument/2006/relationships/image" Target="../media/image710.png"/><Relationship Id="rId36" Type="http://schemas.openxmlformats.org/officeDocument/2006/relationships/customXml" Target="../ink/ink1790.xml"/><Relationship Id="rId57" Type="http://schemas.openxmlformats.org/officeDocument/2006/relationships/image" Target="../media/image280.png"/><Relationship Id="rId106" Type="http://schemas.openxmlformats.org/officeDocument/2006/relationships/customXml" Target="../ink/ink1825.xml"/><Relationship Id="rId127" Type="http://schemas.openxmlformats.org/officeDocument/2006/relationships/image" Target="../media/image63.png"/><Relationship Id="rId262" Type="http://schemas.openxmlformats.org/officeDocument/2006/relationships/customXml" Target="../ink/ink1903.xml"/><Relationship Id="rId283" Type="http://schemas.openxmlformats.org/officeDocument/2006/relationships/image" Target="../media/image69.png"/><Relationship Id="rId10" Type="http://schemas.openxmlformats.org/officeDocument/2006/relationships/customXml" Target="../ink/ink1777.xml"/><Relationship Id="rId31" Type="http://schemas.openxmlformats.org/officeDocument/2006/relationships/image" Target="../media/image150.png"/><Relationship Id="rId52" Type="http://schemas.openxmlformats.org/officeDocument/2006/relationships/customXml" Target="../ink/ink1798.xml"/><Relationship Id="rId73" Type="http://schemas.openxmlformats.org/officeDocument/2006/relationships/image" Target="../media/image360.png"/><Relationship Id="rId78" Type="http://schemas.openxmlformats.org/officeDocument/2006/relationships/customXml" Target="../ink/ink1811.xml"/><Relationship Id="rId94" Type="http://schemas.openxmlformats.org/officeDocument/2006/relationships/customXml" Target="../ink/ink181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833.xml"/><Relationship Id="rId143" Type="http://schemas.openxmlformats.org/officeDocument/2006/relationships/image" Target="../media/image71.png"/><Relationship Id="rId148" Type="http://schemas.openxmlformats.org/officeDocument/2006/relationships/customXml" Target="../ink/ink1846.xml"/><Relationship Id="rId164" Type="http://schemas.openxmlformats.org/officeDocument/2006/relationships/customXml" Target="../ink/ink185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774.xml"/><Relationship Id="rId9" Type="http://schemas.openxmlformats.org/officeDocument/2006/relationships/image" Target="../media/image410.png"/><Relationship Id="rId180" Type="http://schemas.openxmlformats.org/officeDocument/2006/relationships/customXml" Target="../ink/ink1862.xml"/><Relationship Id="rId210" Type="http://schemas.openxmlformats.org/officeDocument/2006/relationships/customXml" Target="../ink/ink1877.xml"/><Relationship Id="rId215" Type="http://schemas.openxmlformats.org/officeDocument/2006/relationships/image" Target="../media/image350.png"/><Relationship Id="rId236" Type="http://schemas.openxmlformats.org/officeDocument/2006/relationships/customXml" Target="../ink/ink1890.xml"/><Relationship Id="rId257" Type="http://schemas.openxmlformats.org/officeDocument/2006/relationships/image" Target="../media/image56.png"/><Relationship Id="rId278" Type="http://schemas.openxmlformats.org/officeDocument/2006/relationships/customXml" Target="../ink/ink1911.xml"/><Relationship Id="rId26" Type="http://schemas.openxmlformats.org/officeDocument/2006/relationships/customXml" Target="../ink/ink1785.xml"/><Relationship Id="rId231" Type="http://schemas.openxmlformats.org/officeDocument/2006/relationships/image" Target="../media/image430.png"/><Relationship Id="rId252" Type="http://schemas.openxmlformats.org/officeDocument/2006/relationships/customXml" Target="../ink/ink189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806.xml"/><Relationship Id="rId89" Type="http://schemas.openxmlformats.org/officeDocument/2006/relationships/image" Target="../media/image440.png"/><Relationship Id="rId112" Type="http://schemas.openxmlformats.org/officeDocument/2006/relationships/customXml" Target="../ink/ink1828.xml"/><Relationship Id="rId133" Type="http://schemas.openxmlformats.org/officeDocument/2006/relationships/image" Target="../media/image66.png"/><Relationship Id="rId154" Type="http://schemas.openxmlformats.org/officeDocument/2006/relationships/customXml" Target="../ink/ink1849.xml"/><Relationship Id="rId175" Type="http://schemas.openxmlformats.org/officeDocument/2006/relationships/image" Target="../media/image87.png"/><Relationship Id="rId196" Type="http://schemas.openxmlformats.org/officeDocument/2006/relationships/customXml" Target="../ink/ink1870.xml"/><Relationship Id="rId200" Type="http://schemas.openxmlformats.org/officeDocument/2006/relationships/customXml" Target="../ink/ink1872.xml"/><Relationship Id="rId16" Type="http://schemas.openxmlformats.org/officeDocument/2006/relationships/customXml" Target="../ink/ink1780.xml"/><Relationship Id="rId221" Type="http://schemas.openxmlformats.org/officeDocument/2006/relationships/image" Target="../media/image380.png"/><Relationship Id="rId242" Type="http://schemas.openxmlformats.org/officeDocument/2006/relationships/customXml" Target="../ink/ink1893.xml"/><Relationship Id="rId263" Type="http://schemas.openxmlformats.org/officeDocument/2006/relationships/image" Target="../media/image59.png"/><Relationship Id="rId284" Type="http://schemas.openxmlformats.org/officeDocument/2006/relationships/customXml" Target="../ink/ink1914.xml"/><Relationship Id="rId37" Type="http://schemas.openxmlformats.org/officeDocument/2006/relationships/image" Target="../media/image180.png"/><Relationship Id="rId58" Type="http://schemas.openxmlformats.org/officeDocument/2006/relationships/customXml" Target="../ink/ink1801.xml"/><Relationship Id="rId79" Type="http://schemas.openxmlformats.org/officeDocument/2006/relationships/image" Target="../media/image390.png"/><Relationship Id="rId102" Type="http://schemas.openxmlformats.org/officeDocument/2006/relationships/customXml" Target="../ink/ink1823.xml"/><Relationship Id="rId123" Type="http://schemas.openxmlformats.org/officeDocument/2006/relationships/image" Target="../media/image61.png"/><Relationship Id="rId144" Type="http://schemas.openxmlformats.org/officeDocument/2006/relationships/customXml" Target="../ink/ink1844.xml"/><Relationship Id="rId90" Type="http://schemas.openxmlformats.org/officeDocument/2006/relationships/customXml" Target="../ink/ink1817.xml"/><Relationship Id="rId165" Type="http://schemas.openxmlformats.org/officeDocument/2006/relationships/image" Target="../media/image82.png"/><Relationship Id="rId186" Type="http://schemas.openxmlformats.org/officeDocument/2006/relationships/customXml" Target="../ink/ink1865.xml"/><Relationship Id="rId211" Type="http://schemas.openxmlformats.org/officeDocument/2006/relationships/image" Target="../media/image330.png"/><Relationship Id="rId232" Type="http://schemas.openxmlformats.org/officeDocument/2006/relationships/customXml" Target="../ink/ink1888.xml"/><Relationship Id="rId253" Type="http://schemas.openxmlformats.org/officeDocument/2006/relationships/image" Target="../media/image54.png"/><Relationship Id="rId274" Type="http://schemas.openxmlformats.org/officeDocument/2006/relationships/customXml" Target="../ink/ink1909.xml"/><Relationship Id="rId27" Type="http://schemas.openxmlformats.org/officeDocument/2006/relationships/image" Target="../media/image130.png"/><Relationship Id="rId48" Type="http://schemas.openxmlformats.org/officeDocument/2006/relationships/customXml" Target="../ink/ink179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839.xml"/><Relationship Id="rId80" Type="http://schemas.openxmlformats.org/officeDocument/2006/relationships/customXml" Target="../ink/ink1812.xml"/><Relationship Id="rId155" Type="http://schemas.openxmlformats.org/officeDocument/2006/relationships/image" Target="../media/image77.png"/><Relationship Id="rId176" Type="http://schemas.openxmlformats.org/officeDocument/2006/relationships/customXml" Target="../ink/ink186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883.xml"/><Relationship Id="rId243" Type="http://schemas.openxmlformats.org/officeDocument/2006/relationships/image" Target="../media/image49.png"/><Relationship Id="rId264" Type="http://schemas.openxmlformats.org/officeDocument/2006/relationships/customXml" Target="../ink/ink190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79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834.xml"/><Relationship Id="rId70" Type="http://schemas.openxmlformats.org/officeDocument/2006/relationships/customXml" Target="../ink/ink180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85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878.xml"/><Relationship Id="rId233" Type="http://schemas.openxmlformats.org/officeDocument/2006/relationships/image" Target="../media/image440.png"/><Relationship Id="rId254" Type="http://schemas.openxmlformats.org/officeDocument/2006/relationships/customXml" Target="../ink/ink1899.xml"/><Relationship Id="rId28" Type="http://schemas.openxmlformats.org/officeDocument/2006/relationships/customXml" Target="../ink/ink1786.xml"/><Relationship Id="rId49" Type="http://schemas.openxmlformats.org/officeDocument/2006/relationships/image" Target="../media/image240.png"/><Relationship Id="rId114" Type="http://schemas.openxmlformats.org/officeDocument/2006/relationships/customXml" Target="../ink/ink1829.xml"/><Relationship Id="rId275" Type="http://schemas.openxmlformats.org/officeDocument/2006/relationships/image" Target="../media/image65.png"/><Relationship Id="rId60" Type="http://schemas.openxmlformats.org/officeDocument/2006/relationships/customXml" Target="../ink/ink180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850.xml"/><Relationship Id="rId177" Type="http://schemas.openxmlformats.org/officeDocument/2006/relationships/image" Target="../media/image88.png"/><Relationship Id="rId198" Type="http://schemas.openxmlformats.org/officeDocument/2006/relationships/customXml" Target="../ink/ink1871.xml"/><Relationship Id="rId202" Type="http://schemas.openxmlformats.org/officeDocument/2006/relationships/customXml" Target="../ink/ink1873.xml"/><Relationship Id="rId223" Type="http://schemas.openxmlformats.org/officeDocument/2006/relationships/image" Target="../media/image390.png"/><Relationship Id="rId244" Type="http://schemas.openxmlformats.org/officeDocument/2006/relationships/customXml" Target="../ink/ink1894.xml"/><Relationship Id="rId18" Type="http://schemas.openxmlformats.org/officeDocument/2006/relationships/customXml" Target="../ink/ink178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9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937.xml"/><Relationship Id="rId63" Type="http://schemas.openxmlformats.org/officeDocument/2006/relationships/image" Target="../media/image311.png"/><Relationship Id="rId84" Type="http://schemas.openxmlformats.org/officeDocument/2006/relationships/customXml" Target="../ink/ink1958.xml"/><Relationship Id="rId138" Type="http://schemas.openxmlformats.org/officeDocument/2006/relationships/customXml" Target="../ink/ink1985.xml"/><Relationship Id="rId159" Type="http://schemas.openxmlformats.org/officeDocument/2006/relationships/image" Target="../media/image79.png"/><Relationship Id="rId170" Type="http://schemas.openxmlformats.org/officeDocument/2006/relationships/customXml" Target="../ink/ink200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02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05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932.xml"/><Relationship Id="rId53" Type="http://schemas.openxmlformats.org/officeDocument/2006/relationships/image" Target="../media/image260.png"/><Relationship Id="rId74" Type="http://schemas.openxmlformats.org/officeDocument/2006/relationships/customXml" Target="../ink/ink1953.xml"/><Relationship Id="rId128" Type="http://schemas.openxmlformats.org/officeDocument/2006/relationships/customXml" Target="../ink/ink198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996.xml"/><Relationship Id="rId181" Type="http://schemas.openxmlformats.org/officeDocument/2006/relationships/image" Target="../media/image180.png"/><Relationship Id="rId216" Type="http://schemas.openxmlformats.org/officeDocument/2006/relationships/customXml" Target="../ink/ink2024.xml"/><Relationship Id="rId237" Type="http://schemas.openxmlformats.org/officeDocument/2006/relationships/image" Target="../media/image46.png"/><Relationship Id="rId258" Type="http://schemas.openxmlformats.org/officeDocument/2006/relationships/customXml" Target="../ink/ink2045.xml"/><Relationship Id="rId279" Type="http://schemas.openxmlformats.org/officeDocument/2006/relationships/image" Target="../media/image67.png"/><Relationship Id="rId22" Type="http://schemas.openxmlformats.org/officeDocument/2006/relationships/customXml" Target="../ink/ink1927.xml"/><Relationship Id="rId43" Type="http://schemas.openxmlformats.org/officeDocument/2006/relationships/image" Target="../media/image210.png"/><Relationship Id="rId64" Type="http://schemas.openxmlformats.org/officeDocument/2006/relationships/customXml" Target="../ink/ink1948.xml"/><Relationship Id="rId118" Type="http://schemas.openxmlformats.org/officeDocument/2006/relationships/customXml" Target="../ink/ink1975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991.xml"/><Relationship Id="rId171" Type="http://schemas.openxmlformats.org/officeDocument/2006/relationships/image" Target="../media/image85.png"/><Relationship Id="rId192" Type="http://schemas.openxmlformats.org/officeDocument/2006/relationships/customXml" Target="../ink/ink2012.xml"/><Relationship Id="rId206" Type="http://schemas.openxmlformats.org/officeDocument/2006/relationships/customXml" Target="../ink/ink2019.xml"/><Relationship Id="rId227" Type="http://schemas.openxmlformats.org/officeDocument/2006/relationships/image" Target="../media/image411.png"/><Relationship Id="rId248" Type="http://schemas.openxmlformats.org/officeDocument/2006/relationships/customXml" Target="../ink/ink2040.xml"/><Relationship Id="rId269" Type="http://schemas.openxmlformats.org/officeDocument/2006/relationships/image" Target="../media/image62.png"/><Relationship Id="rId12" Type="http://schemas.openxmlformats.org/officeDocument/2006/relationships/customXml" Target="../ink/ink1922.xml"/><Relationship Id="rId33" Type="http://schemas.openxmlformats.org/officeDocument/2006/relationships/image" Target="../media/image160.png"/><Relationship Id="rId108" Type="http://schemas.openxmlformats.org/officeDocument/2006/relationships/customXml" Target="../ink/ink1970.xml"/><Relationship Id="rId129" Type="http://schemas.openxmlformats.org/officeDocument/2006/relationships/image" Target="../media/image64.png"/><Relationship Id="rId280" Type="http://schemas.openxmlformats.org/officeDocument/2006/relationships/customXml" Target="../ink/ink2056.xml"/><Relationship Id="rId54" Type="http://schemas.openxmlformats.org/officeDocument/2006/relationships/customXml" Target="../ink/ink1943.xml"/><Relationship Id="rId75" Type="http://schemas.openxmlformats.org/officeDocument/2006/relationships/image" Target="../media/image370.png"/><Relationship Id="rId96" Type="http://schemas.openxmlformats.org/officeDocument/2006/relationships/customXml" Target="../ink/ink1964.xml"/><Relationship Id="rId140" Type="http://schemas.openxmlformats.org/officeDocument/2006/relationships/customXml" Target="../ink/ink1986.xml"/><Relationship Id="rId161" Type="http://schemas.openxmlformats.org/officeDocument/2006/relationships/image" Target="../media/image80.png"/><Relationship Id="rId182" Type="http://schemas.openxmlformats.org/officeDocument/2006/relationships/customXml" Target="../ink/ink2007.xml"/><Relationship Id="rId217" Type="http://schemas.openxmlformats.org/officeDocument/2006/relationships/image" Target="../media/image89.png"/><Relationship Id="rId6" Type="http://schemas.openxmlformats.org/officeDocument/2006/relationships/customXml" Target="../ink/ink1919.xml"/><Relationship Id="rId238" Type="http://schemas.openxmlformats.org/officeDocument/2006/relationships/customXml" Target="../ink/ink203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051.xml"/><Relationship Id="rId44" Type="http://schemas.openxmlformats.org/officeDocument/2006/relationships/customXml" Target="../ink/ink1938.xml"/><Relationship Id="rId65" Type="http://schemas.openxmlformats.org/officeDocument/2006/relationships/image" Target="../media/image320.png"/><Relationship Id="rId86" Type="http://schemas.openxmlformats.org/officeDocument/2006/relationships/customXml" Target="../ink/ink1959.xml"/><Relationship Id="rId130" Type="http://schemas.openxmlformats.org/officeDocument/2006/relationships/customXml" Target="../ink/ink1981.xml"/><Relationship Id="rId151" Type="http://schemas.openxmlformats.org/officeDocument/2006/relationships/image" Target="../media/image75.png"/><Relationship Id="rId172" Type="http://schemas.openxmlformats.org/officeDocument/2006/relationships/customXml" Target="../ink/ink200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03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046.xml"/><Relationship Id="rId281" Type="http://schemas.openxmlformats.org/officeDocument/2006/relationships/image" Target="../media/image68.png"/><Relationship Id="rId34" Type="http://schemas.openxmlformats.org/officeDocument/2006/relationships/customXml" Target="../ink/ink1933.xml"/><Relationship Id="rId50" Type="http://schemas.openxmlformats.org/officeDocument/2006/relationships/customXml" Target="../ink/ink1941.xml"/><Relationship Id="rId55" Type="http://schemas.openxmlformats.org/officeDocument/2006/relationships/image" Target="../media/image270.png"/><Relationship Id="rId76" Type="http://schemas.openxmlformats.org/officeDocument/2006/relationships/customXml" Target="../ink/ink1954.xml"/><Relationship Id="rId97" Type="http://schemas.openxmlformats.org/officeDocument/2006/relationships/image" Target="../media/image48.png"/><Relationship Id="rId104" Type="http://schemas.openxmlformats.org/officeDocument/2006/relationships/customXml" Target="../ink/ink1968.xml"/><Relationship Id="rId120" Type="http://schemas.openxmlformats.org/officeDocument/2006/relationships/customXml" Target="../ink/ink197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989.xml"/><Relationship Id="rId167" Type="http://schemas.openxmlformats.org/officeDocument/2006/relationships/image" Target="../media/image83.png"/><Relationship Id="rId188" Type="http://schemas.openxmlformats.org/officeDocument/2006/relationships/customXml" Target="../ink/ink201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962.xml"/><Relationship Id="rId162" Type="http://schemas.openxmlformats.org/officeDocument/2006/relationships/customXml" Target="../ink/ink199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025.xml"/><Relationship Id="rId234" Type="http://schemas.openxmlformats.org/officeDocument/2006/relationships/customXml" Target="../ink/ink2033.xml"/><Relationship Id="rId239" Type="http://schemas.openxmlformats.org/officeDocument/2006/relationships/image" Target="../media/image47.png"/><Relationship Id="rId2" Type="http://schemas.openxmlformats.org/officeDocument/2006/relationships/customXml" Target="../ink/ink1917.xml"/><Relationship Id="rId29" Type="http://schemas.openxmlformats.org/officeDocument/2006/relationships/image" Target="../media/image140.png"/><Relationship Id="rId250" Type="http://schemas.openxmlformats.org/officeDocument/2006/relationships/customXml" Target="../ink/ink204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054.xml"/><Relationship Id="rId24" Type="http://schemas.openxmlformats.org/officeDocument/2006/relationships/customXml" Target="../ink/ink1928.xml"/><Relationship Id="rId40" Type="http://schemas.openxmlformats.org/officeDocument/2006/relationships/customXml" Target="../ink/ink1936.xml"/><Relationship Id="rId45" Type="http://schemas.openxmlformats.org/officeDocument/2006/relationships/image" Target="../media/image220.png"/><Relationship Id="rId66" Type="http://schemas.openxmlformats.org/officeDocument/2006/relationships/customXml" Target="../ink/ink1949.xml"/><Relationship Id="rId87" Type="http://schemas.openxmlformats.org/officeDocument/2006/relationships/image" Target="../media/image430.png"/><Relationship Id="rId110" Type="http://schemas.openxmlformats.org/officeDocument/2006/relationships/customXml" Target="../ink/ink197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984.xml"/><Relationship Id="rId157" Type="http://schemas.openxmlformats.org/officeDocument/2006/relationships/image" Target="../media/image78.png"/><Relationship Id="rId178" Type="http://schemas.openxmlformats.org/officeDocument/2006/relationships/customXml" Target="../ink/ink2005.xml"/><Relationship Id="rId61" Type="http://schemas.openxmlformats.org/officeDocument/2006/relationships/image" Target="../media/image300.png"/><Relationship Id="rId82" Type="http://schemas.openxmlformats.org/officeDocument/2006/relationships/customXml" Target="../ink/ink1957.xml"/><Relationship Id="rId152" Type="http://schemas.openxmlformats.org/officeDocument/2006/relationships/customXml" Target="../ink/ink1992.xml"/><Relationship Id="rId173" Type="http://schemas.openxmlformats.org/officeDocument/2006/relationships/image" Target="../media/image86.png"/><Relationship Id="rId194" Type="http://schemas.openxmlformats.org/officeDocument/2006/relationships/customXml" Target="../ink/ink201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02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028.xml"/><Relationship Id="rId240" Type="http://schemas.openxmlformats.org/officeDocument/2006/relationships/customXml" Target="../ink/ink203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049.xml"/><Relationship Id="rId287" Type="http://schemas.openxmlformats.org/officeDocument/2006/relationships/image" Target="../media/image91.png"/><Relationship Id="rId14" Type="http://schemas.openxmlformats.org/officeDocument/2006/relationships/customXml" Target="../ink/ink1923.xml"/><Relationship Id="rId30" Type="http://schemas.openxmlformats.org/officeDocument/2006/relationships/customXml" Target="../ink/ink1931.xml"/><Relationship Id="rId35" Type="http://schemas.openxmlformats.org/officeDocument/2006/relationships/image" Target="../media/image170.png"/><Relationship Id="rId56" Type="http://schemas.openxmlformats.org/officeDocument/2006/relationships/customXml" Target="../ink/ink1944.xml"/><Relationship Id="rId77" Type="http://schemas.openxmlformats.org/officeDocument/2006/relationships/image" Target="../media/image380.png"/><Relationship Id="rId100" Type="http://schemas.openxmlformats.org/officeDocument/2006/relationships/customXml" Target="../ink/ink1966.xml"/><Relationship Id="rId105" Type="http://schemas.openxmlformats.org/officeDocument/2006/relationships/image" Target="../media/image52.png"/><Relationship Id="rId126" Type="http://schemas.openxmlformats.org/officeDocument/2006/relationships/customXml" Target="../ink/ink1979.xml"/><Relationship Id="rId147" Type="http://schemas.openxmlformats.org/officeDocument/2006/relationships/image" Target="../media/image211.png"/><Relationship Id="rId168" Type="http://schemas.openxmlformats.org/officeDocument/2006/relationships/customXml" Target="../ink/ink2000.xml"/><Relationship Id="rId282" Type="http://schemas.openxmlformats.org/officeDocument/2006/relationships/customXml" Target="../ink/ink2057.xml"/><Relationship Id="rId8" Type="http://schemas.openxmlformats.org/officeDocument/2006/relationships/customXml" Target="../ink/ink1920.xml"/><Relationship Id="rId51" Type="http://schemas.openxmlformats.org/officeDocument/2006/relationships/image" Target="../media/image250.png"/><Relationship Id="rId72" Type="http://schemas.openxmlformats.org/officeDocument/2006/relationships/customXml" Target="../ink/ink1952.xml"/><Relationship Id="rId93" Type="http://schemas.openxmlformats.org/officeDocument/2006/relationships/image" Target="../media/image46.png"/><Relationship Id="rId98" Type="http://schemas.openxmlformats.org/officeDocument/2006/relationships/customXml" Target="../ink/ink1965.xml"/><Relationship Id="rId121" Type="http://schemas.openxmlformats.org/officeDocument/2006/relationships/image" Target="../media/image60.png"/><Relationship Id="rId142" Type="http://schemas.openxmlformats.org/officeDocument/2006/relationships/customXml" Target="../ink/ink1987.xml"/><Relationship Id="rId163" Type="http://schemas.openxmlformats.org/officeDocument/2006/relationships/image" Target="../media/image81.png"/><Relationship Id="rId184" Type="http://schemas.openxmlformats.org/officeDocument/2006/relationships/customXml" Target="../ink/ink200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023.xml"/><Relationship Id="rId230" Type="http://schemas.openxmlformats.org/officeDocument/2006/relationships/customXml" Target="../ink/ink203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04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939.xml"/><Relationship Id="rId67" Type="http://schemas.openxmlformats.org/officeDocument/2006/relationships/image" Target="../media/image330.png"/><Relationship Id="rId116" Type="http://schemas.openxmlformats.org/officeDocument/2006/relationships/customXml" Target="../ink/ink1974.xml"/><Relationship Id="rId137" Type="http://schemas.openxmlformats.org/officeDocument/2006/relationships/image" Target="../media/image68.png"/><Relationship Id="rId158" Type="http://schemas.openxmlformats.org/officeDocument/2006/relationships/customXml" Target="../ink/ink1995.xml"/><Relationship Id="rId272" Type="http://schemas.openxmlformats.org/officeDocument/2006/relationships/customXml" Target="../ink/ink2052.xml"/><Relationship Id="rId20" Type="http://schemas.openxmlformats.org/officeDocument/2006/relationships/customXml" Target="../ink/ink1926.xml"/><Relationship Id="rId41" Type="http://schemas.openxmlformats.org/officeDocument/2006/relationships/image" Target="../media/image200.png"/><Relationship Id="rId62" Type="http://schemas.openxmlformats.org/officeDocument/2006/relationships/customXml" Target="../ink/ink1947.xml"/><Relationship Id="rId83" Type="http://schemas.openxmlformats.org/officeDocument/2006/relationships/image" Target="../media/image411.png"/><Relationship Id="rId88" Type="http://schemas.openxmlformats.org/officeDocument/2006/relationships/customXml" Target="../ink/ink1960.xml"/><Relationship Id="rId111" Type="http://schemas.openxmlformats.org/officeDocument/2006/relationships/image" Target="../media/image55.png"/><Relationship Id="rId132" Type="http://schemas.openxmlformats.org/officeDocument/2006/relationships/customXml" Target="../ink/ink1982.xml"/><Relationship Id="rId153" Type="http://schemas.openxmlformats.org/officeDocument/2006/relationships/image" Target="../media/image76.png"/><Relationship Id="rId174" Type="http://schemas.openxmlformats.org/officeDocument/2006/relationships/customXml" Target="../ink/ink200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011.xml"/><Relationship Id="rId204" Type="http://schemas.openxmlformats.org/officeDocument/2006/relationships/customXml" Target="../ink/ink2018.xml"/><Relationship Id="rId220" Type="http://schemas.openxmlformats.org/officeDocument/2006/relationships/customXml" Target="../ink/ink202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039.xml"/><Relationship Id="rId267" Type="http://schemas.openxmlformats.org/officeDocument/2006/relationships/image" Target="../media/image61.png"/><Relationship Id="rId288" Type="http://schemas.openxmlformats.org/officeDocument/2006/relationships/customXml" Target="../ink/ink2060.xml"/><Relationship Id="rId15" Type="http://schemas.openxmlformats.org/officeDocument/2006/relationships/image" Target="../media/image710.png"/><Relationship Id="rId36" Type="http://schemas.openxmlformats.org/officeDocument/2006/relationships/customXml" Target="../ink/ink1934.xml"/><Relationship Id="rId57" Type="http://schemas.openxmlformats.org/officeDocument/2006/relationships/image" Target="../media/image280.png"/><Relationship Id="rId106" Type="http://schemas.openxmlformats.org/officeDocument/2006/relationships/customXml" Target="../ink/ink1969.xml"/><Relationship Id="rId127" Type="http://schemas.openxmlformats.org/officeDocument/2006/relationships/image" Target="../media/image63.png"/><Relationship Id="rId262" Type="http://schemas.openxmlformats.org/officeDocument/2006/relationships/customXml" Target="../ink/ink2047.xml"/><Relationship Id="rId283" Type="http://schemas.openxmlformats.org/officeDocument/2006/relationships/image" Target="../media/image69.png"/><Relationship Id="rId10" Type="http://schemas.openxmlformats.org/officeDocument/2006/relationships/customXml" Target="../ink/ink1921.xml"/><Relationship Id="rId31" Type="http://schemas.openxmlformats.org/officeDocument/2006/relationships/image" Target="../media/image150.png"/><Relationship Id="rId52" Type="http://schemas.openxmlformats.org/officeDocument/2006/relationships/customXml" Target="../ink/ink1942.xml"/><Relationship Id="rId73" Type="http://schemas.openxmlformats.org/officeDocument/2006/relationships/image" Target="../media/image360.png"/><Relationship Id="rId78" Type="http://schemas.openxmlformats.org/officeDocument/2006/relationships/customXml" Target="../ink/ink1955.xml"/><Relationship Id="rId94" Type="http://schemas.openxmlformats.org/officeDocument/2006/relationships/customXml" Target="../ink/ink196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977.xml"/><Relationship Id="rId143" Type="http://schemas.openxmlformats.org/officeDocument/2006/relationships/image" Target="../media/image71.png"/><Relationship Id="rId148" Type="http://schemas.openxmlformats.org/officeDocument/2006/relationships/customXml" Target="../ink/ink1990.xml"/><Relationship Id="rId164" Type="http://schemas.openxmlformats.org/officeDocument/2006/relationships/customXml" Target="../ink/ink199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918.xml"/><Relationship Id="rId9" Type="http://schemas.openxmlformats.org/officeDocument/2006/relationships/image" Target="../media/image410.png"/><Relationship Id="rId180" Type="http://schemas.openxmlformats.org/officeDocument/2006/relationships/customXml" Target="../ink/ink2006.xml"/><Relationship Id="rId210" Type="http://schemas.openxmlformats.org/officeDocument/2006/relationships/customXml" Target="../ink/ink2021.xml"/><Relationship Id="rId215" Type="http://schemas.openxmlformats.org/officeDocument/2006/relationships/image" Target="../media/image350.png"/><Relationship Id="rId236" Type="http://schemas.openxmlformats.org/officeDocument/2006/relationships/customXml" Target="../ink/ink2034.xml"/><Relationship Id="rId257" Type="http://schemas.openxmlformats.org/officeDocument/2006/relationships/image" Target="../media/image56.png"/><Relationship Id="rId278" Type="http://schemas.openxmlformats.org/officeDocument/2006/relationships/customXml" Target="../ink/ink2055.xml"/><Relationship Id="rId26" Type="http://schemas.openxmlformats.org/officeDocument/2006/relationships/customXml" Target="../ink/ink1929.xml"/><Relationship Id="rId231" Type="http://schemas.openxmlformats.org/officeDocument/2006/relationships/image" Target="../media/image430.png"/><Relationship Id="rId252" Type="http://schemas.openxmlformats.org/officeDocument/2006/relationships/customXml" Target="../ink/ink204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950.xml"/><Relationship Id="rId89" Type="http://schemas.openxmlformats.org/officeDocument/2006/relationships/image" Target="../media/image440.png"/><Relationship Id="rId112" Type="http://schemas.openxmlformats.org/officeDocument/2006/relationships/customXml" Target="../ink/ink1972.xml"/><Relationship Id="rId133" Type="http://schemas.openxmlformats.org/officeDocument/2006/relationships/image" Target="../media/image66.png"/><Relationship Id="rId154" Type="http://schemas.openxmlformats.org/officeDocument/2006/relationships/customXml" Target="../ink/ink1993.xml"/><Relationship Id="rId175" Type="http://schemas.openxmlformats.org/officeDocument/2006/relationships/image" Target="../media/image87.png"/><Relationship Id="rId196" Type="http://schemas.openxmlformats.org/officeDocument/2006/relationships/customXml" Target="../ink/ink2014.xml"/><Relationship Id="rId200" Type="http://schemas.openxmlformats.org/officeDocument/2006/relationships/customXml" Target="../ink/ink2016.xml"/><Relationship Id="rId16" Type="http://schemas.openxmlformats.org/officeDocument/2006/relationships/customXml" Target="../ink/ink1924.xml"/><Relationship Id="rId221" Type="http://schemas.openxmlformats.org/officeDocument/2006/relationships/image" Target="../media/image380.png"/><Relationship Id="rId242" Type="http://schemas.openxmlformats.org/officeDocument/2006/relationships/customXml" Target="../ink/ink2037.xml"/><Relationship Id="rId263" Type="http://schemas.openxmlformats.org/officeDocument/2006/relationships/image" Target="../media/image59.png"/><Relationship Id="rId284" Type="http://schemas.openxmlformats.org/officeDocument/2006/relationships/customXml" Target="../ink/ink2058.xml"/><Relationship Id="rId37" Type="http://schemas.openxmlformats.org/officeDocument/2006/relationships/image" Target="../media/image180.png"/><Relationship Id="rId58" Type="http://schemas.openxmlformats.org/officeDocument/2006/relationships/customXml" Target="../ink/ink1945.xml"/><Relationship Id="rId79" Type="http://schemas.openxmlformats.org/officeDocument/2006/relationships/image" Target="../media/image390.png"/><Relationship Id="rId102" Type="http://schemas.openxmlformats.org/officeDocument/2006/relationships/customXml" Target="../ink/ink1967.xml"/><Relationship Id="rId123" Type="http://schemas.openxmlformats.org/officeDocument/2006/relationships/image" Target="../media/image61.png"/><Relationship Id="rId144" Type="http://schemas.openxmlformats.org/officeDocument/2006/relationships/customXml" Target="../ink/ink1988.xml"/><Relationship Id="rId90" Type="http://schemas.openxmlformats.org/officeDocument/2006/relationships/customXml" Target="../ink/ink1961.xml"/><Relationship Id="rId165" Type="http://schemas.openxmlformats.org/officeDocument/2006/relationships/image" Target="../media/image82.png"/><Relationship Id="rId186" Type="http://schemas.openxmlformats.org/officeDocument/2006/relationships/customXml" Target="../ink/ink2009.xml"/><Relationship Id="rId211" Type="http://schemas.openxmlformats.org/officeDocument/2006/relationships/image" Target="../media/image330.png"/><Relationship Id="rId232" Type="http://schemas.openxmlformats.org/officeDocument/2006/relationships/customXml" Target="../ink/ink2032.xml"/><Relationship Id="rId253" Type="http://schemas.openxmlformats.org/officeDocument/2006/relationships/image" Target="../media/image54.png"/><Relationship Id="rId274" Type="http://schemas.openxmlformats.org/officeDocument/2006/relationships/customXml" Target="../ink/ink2053.xml"/><Relationship Id="rId27" Type="http://schemas.openxmlformats.org/officeDocument/2006/relationships/image" Target="../media/image130.png"/><Relationship Id="rId48" Type="http://schemas.openxmlformats.org/officeDocument/2006/relationships/customXml" Target="../ink/ink194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983.xml"/><Relationship Id="rId80" Type="http://schemas.openxmlformats.org/officeDocument/2006/relationships/customXml" Target="../ink/ink1956.xml"/><Relationship Id="rId155" Type="http://schemas.openxmlformats.org/officeDocument/2006/relationships/image" Target="../media/image77.png"/><Relationship Id="rId176" Type="http://schemas.openxmlformats.org/officeDocument/2006/relationships/customXml" Target="../ink/ink200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027.xml"/><Relationship Id="rId243" Type="http://schemas.openxmlformats.org/officeDocument/2006/relationships/image" Target="../media/image49.png"/><Relationship Id="rId264" Type="http://schemas.openxmlformats.org/officeDocument/2006/relationships/customXml" Target="../ink/ink204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93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978.xml"/><Relationship Id="rId70" Type="http://schemas.openxmlformats.org/officeDocument/2006/relationships/customXml" Target="../ink/ink195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99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22.xml"/><Relationship Id="rId233" Type="http://schemas.openxmlformats.org/officeDocument/2006/relationships/image" Target="../media/image440.png"/><Relationship Id="rId254" Type="http://schemas.openxmlformats.org/officeDocument/2006/relationships/customXml" Target="../ink/ink2043.xml"/><Relationship Id="rId28" Type="http://schemas.openxmlformats.org/officeDocument/2006/relationships/customXml" Target="../ink/ink1930.xml"/><Relationship Id="rId49" Type="http://schemas.openxmlformats.org/officeDocument/2006/relationships/image" Target="../media/image240.png"/><Relationship Id="rId114" Type="http://schemas.openxmlformats.org/officeDocument/2006/relationships/customXml" Target="../ink/ink1973.xml"/><Relationship Id="rId275" Type="http://schemas.openxmlformats.org/officeDocument/2006/relationships/image" Target="../media/image65.png"/><Relationship Id="rId60" Type="http://schemas.openxmlformats.org/officeDocument/2006/relationships/customXml" Target="../ink/ink194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994.xml"/><Relationship Id="rId177" Type="http://schemas.openxmlformats.org/officeDocument/2006/relationships/image" Target="../media/image88.png"/><Relationship Id="rId198" Type="http://schemas.openxmlformats.org/officeDocument/2006/relationships/customXml" Target="../ink/ink2015.xml"/><Relationship Id="rId202" Type="http://schemas.openxmlformats.org/officeDocument/2006/relationships/customXml" Target="../ink/ink2017.xml"/><Relationship Id="rId223" Type="http://schemas.openxmlformats.org/officeDocument/2006/relationships/image" Target="../media/image390.png"/><Relationship Id="rId244" Type="http://schemas.openxmlformats.org/officeDocument/2006/relationships/customXml" Target="../ink/ink2038.xml"/><Relationship Id="rId18" Type="http://schemas.openxmlformats.org/officeDocument/2006/relationships/customXml" Target="../ink/ink192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059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081.xml"/><Relationship Id="rId63" Type="http://schemas.openxmlformats.org/officeDocument/2006/relationships/image" Target="../media/image311.png"/><Relationship Id="rId84" Type="http://schemas.openxmlformats.org/officeDocument/2006/relationships/customXml" Target="../ink/ink2102.xml"/><Relationship Id="rId138" Type="http://schemas.openxmlformats.org/officeDocument/2006/relationships/customXml" Target="../ink/ink2129.xml"/><Relationship Id="rId159" Type="http://schemas.openxmlformats.org/officeDocument/2006/relationships/image" Target="../media/image79.png"/><Relationship Id="rId170" Type="http://schemas.openxmlformats.org/officeDocument/2006/relationships/customXml" Target="../ink/ink214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17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194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076.xml"/><Relationship Id="rId53" Type="http://schemas.openxmlformats.org/officeDocument/2006/relationships/image" Target="../media/image260.png"/><Relationship Id="rId74" Type="http://schemas.openxmlformats.org/officeDocument/2006/relationships/customXml" Target="../ink/ink2097.xml"/><Relationship Id="rId128" Type="http://schemas.openxmlformats.org/officeDocument/2006/relationships/customXml" Target="../ink/ink212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140.xml"/><Relationship Id="rId181" Type="http://schemas.openxmlformats.org/officeDocument/2006/relationships/image" Target="../media/image180.png"/><Relationship Id="rId216" Type="http://schemas.openxmlformats.org/officeDocument/2006/relationships/customXml" Target="../ink/ink2168.xml"/><Relationship Id="rId237" Type="http://schemas.openxmlformats.org/officeDocument/2006/relationships/image" Target="../media/image46.png"/><Relationship Id="rId258" Type="http://schemas.openxmlformats.org/officeDocument/2006/relationships/customXml" Target="../ink/ink2189.xml"/><Relationship Id="rId279" Type="http://schemas.openxmlformats.org/officeDocument/2006/relationships/image" Target="../media/image67.png"/><Relationship Id="rId22" Type="http://schemas.openxmlformats.org/officeDocument/2006/relationships/customXml" Target="../ink/ink2071.xml"/><Relationship Id="rId43" Type="http://schemas.openxmlformats.org/officeDocument/2006/relationships/image" Target="../media/image210.png"/><Relationship Id="rId64" Type="http://schemas.openxmlformats.org/officeDocument/2006/relationships/customXml" Target="../ink/ink2092.xml"/><Relationship Id="rId118" Type="http://schemas.openxmlformats.org/officeDocument/2006/relationships/customXml" Target="../ink/ink2119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135.xml"/><Relationship Id="rId171" Type="http://schemas.openxmlformats.org/officeDocument/2006/relationships/image" Target="../media/image85.png"/><Relationship Id="rId192" Type="http://schemas.openxmlformats.org/officeDocument/2006/relationships/customXml" Target="../ink/ink2156.xml"/><Relationship Id="rId206" Type="http://schemas.openxmlformats.org/officeDocument/2006/relationships/customXml" Target="../ink/ink2163.xml"/><Relationship Id="rId227" Type="http://schemas.openxmlformats.org/officeDocument/2006/relationships/image" Target="../media/image411.png"/><Relationship Id="rId248" Type="http://schemas.openxmlformats.org/officeDocument/2006/relationships/customXml" Target="../ink/ink2184.xml"/><Relationship Id="rId269" Type="http://schemas.openxmlformats.org/officeDocument/2006/relationships/image" Target="../media/image62.png"/><Relationship Id="rId12" Type="http://schemas.openxmlformats.org/officeDocument/2006/relationships/customXml" Target="../ink/ink2066.xml"/><Relationship Id="rId33" Type="http://schemas.openxmlformats.org/officeDocument/2006/relationships/image" Target="../media/image160.png"/><Relationship Id="rId108" Type="http://schemas.openxmlformats.org/officeDocument/2006/relationships/customXml" Target="../ink/ink2114.xml"/><Relationship Id="rId129" Type="http://schemas.openxmlformats.org/officeDocument/2006/relationships/image" Target="../media/image64.png"/><Relationship Id="rId280" Type="http://schemas.openxmlformats.org/officeDocument/2006/relationships/customXml" Target="../ink/ink2200.xml"/><Relationship Id="rId54" Type="http://schemas.openxmlformats.org/officeDocument/2006/relationships/customXml" Target="../ink/ink2087.xml"/><Relationship Id="rId75" Type="http://schemas.openxmlformats.org/officeDocument/2006/relationships/image" Target="../media/image370.png"/><Relationship Id="rId96" Type="http://schemas.openxmlformats.org/officeDocument/2006/relationships/customXml" Target="../ink/ink2108.xml"/><Relationship Id="rId140" Type="http://schemas.openxmlformats.org/officeDocument/2006/relationships/customXml" Target="../ink/ink2130.xml"/><Relationship Id="rId161" Type="http://schemas.openxmlformats.org/officeDocument/2006/relationships/image" Target="../media/image80.png"/><Relationship Id="rId182" Type="http://schemas.openxmlformats.org/officeDocument/2006/relationships/customXml" Target="../ink/ink2151.xml"/><Relationship Id="rId217" Type="http://schemas.openxmlformats.org/officeDocument/2006/relationships/image" Target="../media/image89.png"/><Relationship Id="rId6" Type="http://schemas.openxmlformats.org/officeDocument/2006/relationships/customXml" Target="../ink/ink2063.xml"/><Relationship Id="rId238" Type="http://schemas.openxmlformats.org/officeDocument/2006/relationships/customXml" Target="../ink/ink217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195.xml"/><Relationship Id="rId44" Type="http://schemas.openxmlformats.org/officeDocument/2006/relationships/customXml" Target="../ink/ink2082.xml"/><Relationship Id="rId65" Type="http://schemas.openxmlformats.org/officeDocument/2006/relationships/image" Target="../media/image320.png"/><Relationship Id="rId86" Type="http://schemas.openxmlformats.org/officeDocument/2006/relationships/customXml" Target="../ink/ink2103.xml"/><Relationship Id="rId130" Type="http://schemas.openxmlformats.org/officeDocument/2006/relationships/customXml" Target="../ink/ink2125.xml"/><Relationship Id="rId151" Type="http://schemas.openxmlformats.org/officeDocument/2006/relationships/image" Target="../media/image75.png"/><Relationship Id="rId172" Type="http://schemas.openxmlformats.org/officeDocument/2006/relationships/customXml" Target="../ink/ink214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17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190.xml"/><Relationship Id="rId281" Type="http://schemas.openxmlformats.org/officeDocument/2006/relationships/image" Target="../media/image68.png"/><Relationship Id="rId34" Type="http://schemas.openxmlformats.org/officeDocument/2006/relationships/customXml" Target="../ink/ink2077.xml"/><Relationship Id="rId50" Type="http://schemas.openxmlformats.org/officeDocument/2006/relationships/customXml" Target="../ink/ink2085.xml"/><Relationship Id="rId55" Type="http://schemas.openxmlformats.org/officeDocument/2006/relationships/image" Target="../media/image270.png"/><Relationship Id="rId76" Type="http://schemas.openxmlformats.org/officeDocument/2006/relationships/customXml" Target="../ink/ink2098.xml"/><Relationship Id="rId97" Type="http://schemas.openxmlformats.org/officeDocument/2006/relationships/image" Target="../media/image48.png"/><Relationship Id="rId104" Type="http://schemas.openxmlformats.org/officeDocument/2006/relationships/customXml" Target="../ink/ink2112.xml"/><Relationship Id="rId120" Type="http://schemas.openxmlformats.org/officeDocument/2006/relationships/customXml" Target="../ink/ink212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133.xml"/><Relationship Id="rId167" Type="http://schemas.openxmlformats.org/officeDocument/2006/relationships/image" Target="../media/image83.png"/><Relationship Id="rId188" Type="http://schemas.openxmlformats.org/officeDocument/2006/relationships/customXml" Target="../ink/ink2154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106.xml"/><Relationship Id="rId162" Type="http://schemas.openxmlformats.org/officeDocument/2006/relationships/customXml" Target="../ink/ink2141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169.xml"/><Relationship Id="rId234" Type="http://schemas.openxmlformats.org/officeDocument/2006/relationships/customXml" Target="../ink/ink2177.xml"/><Relationship Id="rId239" Type="http://schemas.openxmlformats.org/officeDocument/2006/relationships/image" Target="../media/image47.png"/><Relationship Id="rId2" Type="http://schemas.openxmlformats.org/officeDocument/2006/relationships/customXml" Target="../ink/ink2061.xml"/><Relationship Id="rId29" Type="http://schemas.openxmlformats.org/officeDocument/2006/relationships/image" Target="../media/image140.png"/><Relationship Id="rId250" Type="http://schemas.openxmlformats.org/officeDocument/2006/relationships/customXml" Target="../ink/ink218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198.xml"/><Relationship Id="rId24" Type="http://schemas.openxmlformats.org/officeDocument/2006/relationships/customXml" Target="../ink/ink2072.xml"/><Relationship Id="rId40" Type="http://schemas.openxmlformats.org/officeDocument/2006/relationships/customXml" Target="../ink/ink2080.xml"/><Relationship Id="rId45" Type="http://schemas.openxmlformats.org/officeDocument/2006/relationships/image" Target="../media/image220.png"/><Relationship Id="rId66" Type="http://schemas.openxmlformats.org/officeDocument/2006/relationships/customXml" Target="../ink/ink2093.xml"/><Relationship Id="rId87" Type="http://schemas.openxmlformats.org/officeDocument/2006/relationships/image" Target="../media/image430.png"/><Relationship Id="rId110" Type="http://schemas.openxmlformats.org/officeDocument/2006/relationships/customXml" Target="../ink/ink211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128.xml"/><Relationship Id="rId157" Type="http://schemas.openxmlformats.org/officeDocument/2006/relationships/image" Target="../media/image78.png"/><Relationship Id="rId178" Type="http://schemas.openxmlformats.org/officeDocument/2006/relationships/customXml" Target="../ink/ink2149.xml"/><Relationship Id="rId61" Type="http://schemas.openxmlformats.org/officeDocument/2006/relationships/image" Target="../media/image300.png"/><Relationship Id="rId82" Type="http://schemas.openxmlformats.org/officeDocument/2006/relationships/customXml" Target="../ink/ink2101.xml"/><Relationship Id="rId152" Type="http://schemas.openxmlformats.org/officeDocument/2006/relationships/customXml" Target="../ink/ink2136.xml"/><Relationship Id="rId173" Type="http://schemas.openxmlformats.org/officeDocument/2006/relationships/image" Target="../media/image86.png"/><Relationship Id="rId194" Type="http://schemas.openxmlformats.org/officeDocument/2006/relationships/customXml" Target="../ink/ink215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164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172.xml"/><Relationship Id="rId240" Type="http://schemas.openxmlformats.org/officeDocument/2006/relationships/customXml" Target="../ink/ink218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193.xml"/><Relationship Id="rId287" Type="http://schemas.openxmlformats.org/officeDocument/2006/relationships/image" Target="../media/image91.png"/><Relationship Id="rId14" Type="http://schemas.openxmlformats.org/officeDocument/2006/relationships/customXml" Target="../ink/ink2067.xml"/><Relationship Id="rId30" Type="http://schemas.openxmlformats.org/officeDocument/2006/relationships/customXml" Target="../ink/ink2075.xml"/><Relationship Id="rId35" Type="http://schemas.openxmlformats.org/officeDocument/2006/relationships/image" Target="../media/image170.png"/><Relationship Id="rId56" Type="http://schemas.openxmlformats.org/officeDocument/2006/relationships/customXml" Target="../ink/ink2088.xml"/><Relationship Id="rId77" Type="http://schemas.openxmlformats.org/officeDocument/2006/relationships/image" Target="../media/image380.png"/><Relationship Id="rId100" Type="http://schemas.openxmlformats.org/officeDocument/2006/relationships/customXml" Target="../ink/ink2110.xml"/><Relationship Id="rId105" Type="http://schemas.openxmlformats.org/officeDocument/2006/relationships/image" Target="../media/image52.png"/><Relationship Id="rId126" Type="http://schemas.openxmlformats.org/officeDocument/2006/relationships/customXml" Target="../ink/ink2123.xml"/><Relationship Id="rId147" Type="http://schemas.openxmlformats.org/officeDocument/2006/relationships/image" Target="../media/image211.png"/><Relationship Id="rId168" Type="http://schemas.openxmlformats.org/officeDocument/2006/relationships/customXml" Target="../ink/ink2144.xml"/><Relationship Id="rId282" Type="http://schemas.openxmlformats.org/officeDocument/2006/relationships/customXml" Target="../ink/ink2201.xml"/><Relationship Id="rId8" Type="http://schemas.openxmlformats.org/officeDocument/2006/relationships/customXml" Target="../ink/ink2064.xml"/><Relationship Id="rId51" Type="http://schemas.openxmlformats.org/officeDocument/2006/relationships/image" Target="../media/image250.png"/><Relationship Id="rId72" Type="http://schemas.openxmlformats.org/officeDocument/2006/relationships/customXml" Target="../ink/ink2096.xml"/><Relationship Id="rId93" Type="http://schemas.openxmlformats.org/officeDocument/2006/relationships/image" Target="../media/image46.png"/><Relationship Id="rId98" Type="http://schemas.openxmlformats.org/officeDocument/2006/relationships/customXml" Target="../ink/ink2109.xml"/><Relationship Id="rId121" Type="http://schemas.openxmlformats.org/officeDocument/2006/relationships/image" Target="../media/image60.png"/><Relationship Id="rId142" Type="http://schemas.openxmlformats.org/officeDocument/2006/relationships/customXml" Target="../ink/ink2131.xml"/><Relationship Id="rId163" Type="http://schemas.openxmlformats.org/officeDocument/2006/relationships/image" Target="../media/image81.png"/><Relationship Id="rId184" Type="http://schemas.openxmlformats.org/officeDocument/2006/relationships/customXml" Target="../ink/ink2152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167.xml"/><Relationship Id="rId230" Type="http://schemas.openxmlformats.org/officeDocument/2006/relationships/customXml" Target="../ink/ink2175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188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083.xml"/><Relationship Id="rId67" Type="http://schemas.openxmlformats.org/officeDocument/2006/relationships/image" Target="../media/image330.png"/><Relationship Id="rId116" Type="http://schemas.openxmlformats.org/officeDocument/2006/relationships/customXml" Target="../ink/ink2118.xml"/><Relationship Id="rId137" Type="http://schemas.openxmlformats.org/officeDocument/2006/relationships/image" Target="../media/image68.png"/><Relationship Id="rId158" Type="http://schemas.openxmlformats.org/officeDocument/2006/relationships/customXml" Target="../ink/ink2139.xml"/><Relationship Id="rId272" Type="http://schemas.openxmlformats.org/officeDocument/2006/relationships/customXml" Target="../ink/ink2196.xml"/><Relationship Id="rId20" Type="http://schemas.openxmlformats.org/officeDocument/2006/relationships/customXml" Target="../ink/ink2070.xml"/><Relationship Id="rId41" Type="http://schemas.openxmlformats.org/officeDocument/2006/relationships/image" Target="../media/image200.png"/><Relationship Id="rId62" Type="http://schemas.openxmlformats.org/officeDocument/2006/relationships/customXml" Target="../ink/ink2091.xml"/><Relationship Id="rId83" Type="http://schemas.openxmlformats.org/officeDocument/2006/relationships/image" Target="../media/image411.png"/><Relationship Id="rId88" Type="http://schemas.openxmlformats.org/officeDocument/2006/relationships/customXml" Target="../ink/ink2104.xml"/><Relationship Id="rId111" Type="http://schemas.openxmlformats.org/officeDocument/2006/relationships/image" Target="../media/image55.png"/><Relationship Id="rId132" Type="http://schemas.openxmlformats.org/officeDocument/2006/relationships/customXml" Target="../ink/ink2126.xml"/><Relationship Id="rId153" Type="http://schemas.openxmlformats.org/officeDocument/2006/relationships/image" Target="../media/image76.png"/><Relationship Id="rId174" Type="http://schemas.openxmlformats.org/officeDocument/2006/relationships/customXml" Target="../ink/ink2147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155.xml"/><Relationship Id="rId204" Type="http://schemas.openxmlformats.org/officeDocument/2006/relationships/customXml" Target="../ink/ink2162.xml"/><Relationship Id="rId220" Type="http://schemas.openxmlformats.org/officeDocument/2006/relationships/customXml" Target="../ink/ink2170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183.xml"/><Relationship Id="rId267" Type="http://schemas.openxmlformats.org/officeDocument/2006/relationships/image" Target="../media/image61.png"/><Relationship Id="rId288" Type="http://schemas.openxmlformats.org/officeDocument/2006/relationships/customXml" Target="../ink/ink2204.xml"/><Relationship Id="rId15" Type="http://schemas.openxmlformats.org/officeDocument/2006/relationships/image" Target="../media/image710.png"/><Relationship Id="rId36" Type="http://schemas.openxmlformats.org/officeDocument/2006/relationships/customXml" Target="../ink/ink2078.xml"/><Relationship Id="rId57" Type="http://schemas.openxmlformats.org/officeDocument/2006/relationships/image" Target="../media/image280.png"/><Relationship Id="rId106" Type="http://schemas.openxmlformats.org/officeDocument/2006/relationships/customXml" Target="../ink/ink2113.xml"/><Relationship Id="rId127" Type="http://schemas.openxmlformats.org/officeDocument/2006/relationships/image" Target="../media/image63.png"/><Relationship Id="rId262" Type="http://schemas.openxmlformats.org/officeDocument/2006/relationships/customXml" Target="../ink/ink2191.xml"/><Relationship Id="rId283" Type="http://schemas.openxmlformats.org/officeDocument/2006/relationships/image" Target="../media/image69.png"/><Relationship Id="rId10" Type="http://schemas.openxmlformats.org/officeDocument/2006/relationships/customXml" Target="../ink/ink2065.xml"/><Relationship Id="rId31" Type="http://schemas.openxmlformats.org/officeDocument/2006/relationships/image" Target="../media/image150.png"/><Relationship Id="rId52" Type="http://schemas.openxmlformats.org/officeDocument/2006/relationships/customXml" Target="../ink/ink2086.xml"/><Relationship Id="rId73" Type="http://schemas.openxmlformats.org/officeDocument/2006/relationships/image" Target="../media/image360.png"/><Relationship Id="rId78" Type="http://schemas.openxmlformats.org/officeDocument/2006/relationships/customXml" Target="../ink/ink2099.xml"/><Relationship Id="rId94" Type="http://schemas.openxmlformats.org/officeDocument/2006/relationships/customXml" Target="../ink/ink210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121.xml"/><Relationship Id="rId143" Type="http://schemas.openxmlformats.org/officeDocument/2006/relationships/image" Target="../media/image71.png"/><Relationship Id="rId148" Type="http://schemas.openxmlformats.org/officeDocument/2006/relationships/customXml" Target="../ink/ink2134.xml"/><Relationship Id="rId164" Type="http://schemas.openxmlformats.org/officeDocument/2006/relationships/customXml" Target="../ink/ink2142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062.xml"/><Relationship Id="rId9" Type="http://schemas.openxmlformats.org/officeDocument/2006/relationships/image" Target="../media/image410.png"/><Relationship Id="rId180" Type="http://schemas.openxmlformats.org/officeDocument/2006/relationships/customXml" Target="../ink/ink2150.xml"/><Relationship Id="rId210" Type="http://schemas.openxmlformats.org/officeDocument/2006/relationships/customXml" Target="../ink/ink2165.xml"/><Relationship Id="rId215" Type="http://schemas.openxmlformats.org/officeDocument/2006/relationships/image" Target="../media/image350.png"/><Relationship Id="rId236" Type="http://schemas.openxmlformats.org/officeDocument/2006/relationships/customXml" Target="../ink/ink2178.xml"/><Relationship Id="rId257" Type="http://schemas.openxmlformats.org/officeDocument/2006/relationships/image" Target="../media/image56.png"/><Relationship Id="rId278" Type="http://schemas.openxmlformats.org/officeDocument/2006/relationships/customXml" Target="../ink/ink2199.xml"/><Relationship Id="rId26" Type="http://schemas.openxmlformats.org/officeDocument/2006/relationships/customXml" Target="../ink/ink2073.xml"/><Relationship Id="rId231" Type="http://schemas.openxmlformats.org/officeDocument/2006/relationships/image" Target="../media/image430.png"/><Relationship Id="rId252" Type="http://schemas.openxmlformats.org/officeDocument/2006/relationships/customXml" Target="../ink/ink218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094.xml"/><Relationship Id="rId89" Type="http://schemas.openxmlformats.org/officeDocument/2006/relationships/image" Target="../media/image440.png"/><Relationship Id="rId112" Type="http://schemas.openxmlformats.org/officeDocument/2006/relationships/customXml" Target="../ink/ink2116.xml"/><Relationship Id="rId133" Type="http://schemas.openxmlformats.org/officeDocument/2006/relationships/image" Target="../media/image66.png"/><Relationship Id="rId154" Type="http://schemas.openxmlformats.org/officeDocument/2006/relationships/customXml" Target="../ink/ink2137.xml"/><Relationship Id="rId175" Type="http://schemas.openxmlformats.org/officeDocument/2006/relationships/image" Target="../media/image87.png"/><Relationship Id="rId196" Type="http://schemas.openxmlformats.org/officeDocument/2006/relationships/customXml" Target="../ink/ink2158.xml"/><Relationship Id="rId200" Type="http://schemas.openxmlformats.org/officeDocument/2006/relationships/customXml" Target="../ink/ink2160.xml"/><Relationship Id="rId16" Type="http://schemas.openxmlformats.org/officeDocument/2006/relationships/customXml" Target="../ink/ink2068.xml"/><Relationship Id="rId221" Type="http://schemas.openxmlformats.org/officeDocument/2006/relationships/image" Target="../media/image380.png"/><Relationship Id="rId242" Type="http://schemas.openxmlformats.org/officeDocument/2006/relationships/customXml" Target="../ink/ink2181.xml"/><Relationship Id="rId263" Type="http://schemas.openxmlformats.org/officeDocument/2006/relationships/image" Target="../media/image59.png"/><Relationship Id="rId284" Type="http://schemas.openxmlformats.org/officeDocument/2006/relationships/customXml" Target="../ink/ink2202.xml"/><Relationship Id="rId37" Type="http://schemas.openxmlformats.org/officeDocument/2006/relationships/image" Target="../media/image180.png"/><Relationship Id="rId58" Type="http://schemas.openxmlformats.org/officeDocument/2006/relationships/customXml" Target="../ink/ink2089.xml"/><Relationship Id="rId79" Type="http://schemas.openxmlformats.org/officeDocument/2006/relationships/image" Target="../media/image390.png"/><Relationship Id="rId102" Type="http://schemas.openxmlformats.org/officeDocument/2006/relationships/customXml" Target="../ink/ink2111.xml"/><Relationship Id="rId123" Type="http://schemas.openxmlformats.org/officeDocument/2006/relationships/image" Target="../media/image61.png"/><Relationship Id="rId144" Type="http://schemas.openxmlformats.org/officeDocument/2006/relationships/customXml" Target="../ink/ink2132.xml"/><Relationship Id="rId90" Type="http://schemas.openxmlformats.org/officeDocument/2006/relationships/customXml" Target="../ink/ink2105.xml"/><Relationship Id="rId165" Type="http://schemas.openxmlformats.org/officeDocument/2006/relationships/image" Target="../media/image82.png"/><Relationship Id="rId186" Type="http://schemas.openxmlformats.org/officeDocument/2006/relationships/customXml" Target="../ink/ink2153.xml"/><Relationship Id="rId211" Type="http://schemas.openxmlformats.org/officeDocument/2006/relationships/image" Target="../media/image330.png"/><Relationship Id="rId232" Type="http://schemas.openxmlformats.org/officeDocument/2006/relationships/customXml" Target="../ink/ink2176.xml"/><Relationship Id="rId253" Type="http://schemas.openxmlformats.org/officeDocument/2006/relationships/image" Target="../media/image54.png"/><Relationship Id="rId274" Type="http://schemas.openxmlformats.org/officeDocument/2006/relationships/customXml" Target="../ink/ink2197.xml"/><Relationship Id="rId27" Type="http://schemas.openxmlformats.org/officeDocument/2006/relationships/image" Target="../media/image130.png"/><Relationship Id="rId48" Type="http://schemas.openxmlformats.org/officeDocument/2006/relationships/customXml" Target="../ink/ink208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127.xml"/><Relationship Id="rId80" Type="http://schemas.openxmlformats.org/officeDocument/2006/relationships/customXml" Target="../ink/ink2100.xml"/><Relationship Id="rId155" Type="http://schemas.openxmlformats.org/officeDocument/2006/relationships/image" Target="../media/image77.png"/><Relationship Id="rId176" Type="http://schemas.openxmlformats.org/officeDocument/2006/relationships/customXml" Target="../ink/ink214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171.xml"/><Relationship Id="rId243" Type="http://schemas.openxmlformats.org/officeDocument/2006/relationships/image" Target="../media/image49.png"/><Relationship Id="rId264" Type="http://schemas.openxmlformats.org/officeDocument/2006/relationships/customXml" Target="../ink/ink219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07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122.xml"/><Relationship Id="rId70" Type="http://schemas.openxmlformats.org/officeDocument/2006/relationships/customXml" Target="../ink/ink209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14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66.xml"/><Relationship Id="rId233" Type="http://schemas.openxmlformats.org/officeDocument/2006/relationships/image" Target="../media/image440.png"/><Relationship Id="rId254" Type="http://schemas.openxmlformats.org/officeDocument/2006/relationships/customXml" Target="../ink/ink2187.xml"/><Relationship Id="rId28" Type="http://schemas.openxmlformats.org/officeDocument/2006/relationships/customXml" Target="../ink/ink2074.xml"/><Relationship Id="rId49" Type="http://schemas.openxmlformats.org/officeDocument/2006/relationships/image" Target="../media/image240.png"/><Relationship Id="rId114" Type="http://schemas.openxmlformats.org/officeDocument/2006/relationships/customXml" Target="../ink/ink2117.xml"/><Relationship Id="rId275" Type="http://schemas.openxmlformats.org/officeDocument/2006/relationships/image" Target="../media/image65.png"/><Relationship Id="rId60" Type="http://schemas.openxmlformats.org/officeDocument/2006/relationships/customXml" Target="../ink/ink209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138.xml"/><Relationship Id="rId177" Type="http://schemas.openxmlformats.org/officeDocument/2006/relationships/image" Target="../media/image88.png"/><Relationship Id="rId198" Type="http://schemas.openxmlformats.org/officeDocument/2006/relationships/customXml" Target="../ink/ink2159.xml"/><Relationship Id="rId202" Type="http://schemas.openxmlformats.org/officeDocument/2006/relationships/customXml" Target="../ink/ink2161.xml"/><Relationship Id="rId223" Type="http://schemas.openxmlformats.org/officeDocument/2006/relationships/image" Target="../media/image390.png"/><Relationship Id="rId244" Type="http://schemas.openxmlformats.org/officeDocument/2006/relationships/customXml" Target="../ink/ink2182.xml"/><Relationship Id="rId18" Type="http://schemas.openxmlformats.org/officeDocument/2006/relationships/customXml" Target="../ink/ink206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203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65.xml"/><Relationship Id="rId63" Type="http://schemas.openxmlformats.org/officeDocument/2006/relationships/image" Target="../media/image311.png"/><Relationship Id="rId84" Type="http://schemas.openxmlformats.org/officeDocument/2006/relationships/customXml" Target="../ink/ink86.xml"/><Relationship Id="rId138" Type="http://schemas.openxmlformats.org/officeDocument/2006/relationships/customXml" Target="../ink/ink113.xml"/><Relationship Id="rId159" Type="http://schemas.openxmlformats.org/officeDocument/2006/relationships/image" Target="../media/image79.png"/><Relationship Id="rId170" Type="http://schemas.openxmlformats.org/officeDocument/2006/relationships/customXml" Target="../ink/ink12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5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7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60.xml"/><Relationship Id="rId53" Type="http://schemas.openxmlformats.org/officeDocument/2006/relationships/image" Target="../media/image260.png"/><Relationship Id="rId74" Type="http://schemas.openxmlformats.org/officeDocument/2006/relationships/customXml" Target="../ink/ink81.xml"/><Relationship Id="rId128" Type="http://schemas.openxmlformats.org/officeDocument/2006/relationships/customXml" Target="../ink/ink10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24.xml"/><Relationship Id="rId181" Type="http://schemas.openxmlformats.org/officeDocument/2006/relationships/image" Target="../media/image180.png"/><Relationship Id="rId216" Type="http://schemas.openxmlformats.org/officeDocument/2006/relationships/customXml" Target="../ink/ink152.xml"/><Relationship Id="rId237" Type="http://schemas.openxmlformats.org/officeDocument/2006/relationships/image" Target="../media/image46.png"/><Relationship Id="rId258" Type="http://schemas.openxmlformats.org/officeDocument/2006/relationships/customXml" Target="../ink/ink173.xml"/><Relationship Id="rId279" Type="http://schemas.openxmlformats.org/officeDocument/2006/relationships/image" Target="../media/image67.png"/><Relationship Id="rId22" Type="http://schemas.openxmlformats.org/officeDocument/2006/relationships/customXml" Target="../ink/ink55.xml"/><Relationship Id="rId43" Type="http://schemas.openxmlformats.org/officeDocument/2006/relationships/image" Target="../media/image210.png"/><Relationship Id="rId64" Type="http://schemas.openxmlformats.org/officeDocument/2006/relationships/customXml" Target="../ink/ink76.xml"/><Relationship Id="rId118" Type="http://schemas.openxmlformats.org/officeDocument/2006/relationships/customXml" Target="../ink/ink103.xml"/><Relationship Id="rId139" Type="http://schemas.openxmlformats.org/officeDocument/2006/relationships/image" Target="../media/image69.png"/><Relationship Id="rId290" Type="http://schemas.openxmlformats.org/officeDocument/2006/relationships/image" Target="../media/image93.png"/><Relationship Id="rId85" Type="http://schemas.openxmlformats.org/officeDocument/2006/relationships/image" Target="../media/image420.png"/><Relationship Id="rId150" Type="http://schemas.openxmlformats.org/officeDocument/2006/relationships/customXml" Target="../ink/ink119.xml"/><Relationship Id="rId171" Type="http://schemas.openxmlformats.org/officeDocument/2006/relationships/image" Target="../media/image85.png"/><Relationship Id="rId192" Type="http://schemas.openxmlformats.org/officeDocument/2006/relationships/customXml" Target="../ink/ink140.xml"/><Relationship Id="rId206" Type="http://schemas.openxmlformats.org/officeDocument/2006/relationships/customXml" Target="../ink/ink147.xml"/><Relationship Id="rId227" Type="http://schemas.openxmlformats.org/officeDocument/2006/relationships/image" Target="../media/image411.png"/><Relationship Id="rId248" Type="http://schemas.openxmlformats.org/officeDocument/2006/relationships/customXml" Target="../ink/ink168.xml"/><Relationship Id="rId269" Type="http://schemas.openxmlformats.org/officeDocument/2006/relationships/image" Target="../media/image62.png"/><Relationship Id="rId12" Type="http://schemas.openxmlformats.org/officeDocument/2006/relationships/customXml" Target="../ink/ink50.xml"/><Relationship Id="rId33" Type="http://schemas.openxmlformats.org/officeDocument/2006/relationships/image" Target="../media/image160.png"/><Relationship Id="rId108" Type="http://schemas.openxmlformats.org/officeDocument/2006/relationships/customXml" Target="../ink/ink98.xml"/><Relationship Id="rId129" Type="http://schemas.openxmlformats.org/officeDocument/2006/relationships/image" Target="../media/image64.png"/><Relationship Id="rId280" Type="http://schemas.openxmlformats.org/officeDocument/2006/relationships/customXml" Target="../ink/ink184.xml"/><Relationship Id="rId54" Type="http://schemas.openxmlformats.org/officeDocument/2006/relationships/customXml" Target="../ink/ink71.xml"/><Relationship Id="rId75" Type="http://schemas.openxmlformats.org/officeDocument/2006/relationships/image" Target="../media/image370.png"/><Relationship Id="rId96" Type="http://schemas.openxmlformats.org/officeDocument/2006/relationships/customXml" Target="../ink/ink92.xml"/><Relationship Id="rId140" Type="http://schemas.openxmlformats.org/officeDocument/2006/relationships/customXml" Target="../ink/ink114.xml"/><Relationship Id="rId161" Type="http://schemas.openxmlformats.org/officeDocument/2006/relationships/image" Target="../media/image80.png"/><Relationship Id="rId182" Type="http://schemas.openxmlformats.org/officeDocument/2006/relationships/customXml" Target="../ink/ink135.xml"/><Relationship Id="rId217" Type="http://schemas.openxmlformats.org/officeDocument/2006/relationships/image" Target="../media/image89.png"/><Relationship Id="rId6" Type="http://schemas.openxmlformats.org/officeDocument/2006/relationships/customXml" Target="../ink/ink47.xml"/><Relationship Id="rId238" Type="http://schemas.openxmlformats.org/officeDocument/2006/relationships/customXml" Target="../ink/ink16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79.xml"/><Relationship Id="rId44" Type="http://schemas.openxmlformats.org/officeDocument/2006/relationships/customXml" Target="../ink/ink66.xml"/><Relationship Id="rId65" Type="http://schemas.openxmlformats.org/officeDocument/2006/relationships/image" Target="../media/image320.png"/><Relationship Id="rId86" Type="http://schemas.openxmlformats.org/officeDocument/2006/relationships/customXml" Target="../ink/ink87.xml"/><Relationship Id="rId130" Type="http://schemas.openxmlformats.org/officeDocument/2006/relationships/customXml" Target="../ink/ink109.xml"/><Relationship Id="rId151" Type="http://schemas.openxmlformats.org/officeDocument/2006/relationships/image" Target="../media/image75.png"/><Relationship Id="rId172" Type="http://schemas.openxmlformats.org/officeDocument/2006/relationships/customXml" Target="../ink/ink13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5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74.xml"/><Relationship Id="rId281" Type="http://schemas.openxmlformats.org/officeDocument/2006/relationships/image" Target="../media/image68.png"/><Relationship Id="rId34" Type="http://schemas.openxmlformats.org/officeDocument/2006/relationships/customXml" Target="../ink/ink61.xml"/><Relationship Id="rId50" Type="http://schemas.openxmlformats.org/officeDocument/2006/relationships/customXml" Target="../ink/ink69.xml"/><Relationship Id="rId55" Type="http://schemas.openxmlformats.org/officeDocument/2006/relationships/image" Target="../media/image270.png"/><Relationship Id="rId76" Type="http://schemas.openxmlformats.org/officeDocument/2006/relationships/customXml" Target="../ink/ink82.xml"/><Relationship Id="rId97" Type="http://schemas.openxmlformats.org/officeDocument/2006/relationships/image" Target="../media/image48.png"/><Relationship Id="rId104" Type="http://schemas.openxmlformats.org/officeDocument/2006/relationships/customXml" Target="../ink/ink96.xml"/><Relationship Id="rId120" Type="http://schemas.openxmlformats.org/officeDocument/2006/relationships/customXml" Target="../ink/ink10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17.xml"/><Relationship Id="rId167" Type="http://schemas.openxmlformats.org/officeDocument/2006/relationships/image" Target="../media/image83.png"/><Relationship Id="rId188" Type="http://schemas.openxmlformats.org/officeDocument/2006/relationships/customXml" Target="../ink/ink13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90.xml"/><Relationship Id="rId162" Type="http://schemas.openxmlformats.org/officeDocument/2006/relationships/customXml" Target="../ink/ink12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53.xml"/><Relationship Id="rId234" Type="http://schemas.openxmlformats.org/officeDocument/2006/relationships/customXml" Target="../ink/ink161.xml"/><Relationship Id="rId239" Type="http://schemas.openxmlformats.org/officeDocument/2006/relationships/image" Target="../media/image47.png"/><Relationship Id="rId2" Type="http://schemas.openxmlformats.org/officeDocument/2006/relationships/customXml" Target="../ink/ink45.xml"/><Relationship Id="rId29" Type="http://schemas.openxmlformats.org/officeDocument/2006/relationships/image" Target="../media/image140.png"/><Relationship Id="rId250" Type="http://schemas.openxmlformats.org/officeDocument/2006/relationships/customXml" Target="../ink/ink16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82.xml"/><Relationship Id="rId24" Type="http://schemas.openxmlformats.org/officeDocument/2006/relationships/customXml" Target="../ink/ink56.xml"/><Relationship Id="rId40" Type="http://schemas.openxmlformats.org/officeDocument/2006/relationships/customXml" Target="../ink/ink64.xml"/><Relationship Id="rId45" Type="http://schemas.openxmlformats.org/officeDocument/2006/relationships/image" Target="../media/image220.png"/><Relationship Id="rId66" Type="http://schemas.openxmlformats.org/officeDocument/2006/relationships/customXml" Target="../ink/ink77.xml"/><Relationship Id="rId87" Type="http://schemas.openxmlformats.org/officeDocument/2006/relationships/image" Target="../media/image430.png"/><Relationship Id="rId110" Type="http://schemas.openxmlformats.org/officeDocument/2006/relationships/customXml" Target="../ink/ink9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12.xml"/><Relationship Id="rId157" Type="http://schemas.openxmlformats.org/officeDocument/2006/relationships/image" Target="../media/image78.png"/><Relationship Id="rId178" Type="http://schemas.openxmlformats.org/officeDocument/2006/relationships/customXml" Target="../ink/ink133.xml"/><Relationship Id="rId61" Type="http://schemas.openxmlformats.org/officeDocument/2006/relationships/image" Target="../media/image300.png"/><Relationship Id="rId82" Type="http://schemas.openxmlformats.org/officeDocument/2006/relationships/customXml" Target="../ink/ink85.xml"/><Relationship Id="rId152" Type="http://schemas.openxmlformats.org/officeDocument/2006/relationships/customXml" Target="../ink/ink120.xml"/><Relationship Id="rId173" Type="http://schemas.openxmlformats.org/officeDocument/2006/relationships/image" Target="../media/image86.png"/><Relationship Id="rId194" Type="http://schemas.openxmlformats.org/officeDocument/2006/relationships/customXml" Target="../ink/ink14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4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56.xml"/><Relationship Id="rId240" Type="http://schemas.openxmlformats.org/officeDocument/2006/relationships/customXml" Target="../ink/ink16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77.xml"/><Relationship Id="rId287" Type="http://schemas.openxmlformats.org/officeDocument/2006/relationships/image" Target="../media/image91.png"/><Relationship Id="rId14" Type="http://schemas.openxmlformats.org/officeDocument/2006/relationships/customXml" Target="../ink/ink51.xml"/><Relationship Id="rId30" Type="http://schemas.openxmlformats.org/officeDocument/2006/relationships/customXml" Target="../ink/ink59.xml"/><Relationship Id="rId35" Type="http://schemas.openxmlformats.org/officeDocument/2006/relationships/image" Target="../media/image170.png"/><Relationship Id="rId56" Type="http://schemas.openxmlformats.org/officeDocument/2006/relationships/customXml" Target="../ink/ink72.xml"/><Relationship Id="rId77" Type="http://schemas.openxmlformats.org/officeDocument/2006/relationships/image" Target="../media/image380.png"/><Relationship Id="rId100" Type="http://schemas.openxmlformats.org/officeDocument/2006/relationships/customXml" Target="../ink/ink94.xml"/><Relationship Id="rId105" Type="http://schemas.openxmlformats.org/officeDocument/2006/relationships/image" Target="../media/image52.png"/><Relationship Id="rId126" Type="http://schemas.openxmlformats.org/officeDocument/2006/relationships/customXml" Target="../ink/ink107.xml"/><Relationship Id="rId147" Type="http://schemas.openxmlformats.org/officeDocument/2006/relationships/image" Target="../media/image211.png"/><Relationship Id="rId168" Type="http://schemas.openxmlformats.org/officeDocument/2006/relationships/customXml" Target="../ink/ink128.xml"/><Relationship Id="rId282" Type="http://schemas.openxmlformats.org/officeDocument/2006/relationships/customXml" Target="../ink/ink185.xml"/><Relationship Id="rId8" Type="http://schemas.openxmlformats.org/officeDocument/2006/relationships/customXml" Target="../ink/ink48.xml"/><Relationship Id="rId51" Type="http://schemas.openxmlformats.org/officeDocument/2006/relationships/image" Target="../media/image250.png"/><Relationship Id="rId72" Type="http://schemas.openxmlformats.org/officeDocument/2006/relationships/customXml" Target="../ink/ink80.xml"/><Relationship Id="rId93" Type="http://schemas.openxmlformats.org/officeDocument/2006/relationships/image" Target="../media/image46.png"/><Relationship Id="rId98" Type="http://schemas.openxmlformats.org/officeDocument/2006/relationships/customXml" Target="../ink/ink93.xml"/><Relationship Id="rId121" Type="http://schemas.openxmlformats.org/officeDocument/2006/relationships/image" Target="../media/image60.png"/><Relationship Id="rId142" Type="http://schemas.openxmlformats.org/officeDocument/2006/relationships/customXml" Target="../ink/ink115.xml"/><Relationship Id="rId163" Type="http://schemas.openxmlformats.org/officeDocument/2006/relationships/image" Target="../media/image81.png"/><Relationship Id="rId184" Type="http://schemas.openxmlformats.org/officeDocument/2006/relationships/customXml" Target="../ink/ink13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51.xml"/><Relationship Id="rId230" Type="http://schemas.openxmlformats.org/officeDocument/2006/relationships/customXml" Target="../ink/ink15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7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67.xml"/><Relationship Id="rId67" Type="http://schemas.openxmlformats.org/officeDocument/2006/relationships/image" Target="../media/image330.png"/><Relationship Id="rId116" Type="http://schemas.openxmlformats.org/officeDocument/2006/relationships/customXml" Target="../ink/ink102.xml"/><Relationship Id="rId137" Type="http://schemas.openxmlformats.org/officeDocument/2006/relationships/image" Target="../media/image68.png"/><Relationship Id="rId158" Type="http://schemas.openxmlformats.org/officeDocument/2006/relationships/customXml" Target="../ink/ink123.xml"/><Relationship Id="rId272" Type="http://schemas.openxmlformats.org/officeDocument/2006/relationships/customXml" Target="../ink/ink180.xml"/><Relationship Id="rId20" Type="http://schemas.openxmlformats.org/officeDocument/2006/relationships/customXml" Target="../ink/ink54.xml"/><Relationship Id="rId41" Type="http://schemas.openxmlformats.org/officeDocument/2006/relationships/image" Target="../media/image200.png"/><Relationship Id="rId62" Type="http://schemas.openxmlformats.org/officeDocument/2006/relationships/customXml" Target="../ink/ink75.xml"/><Relationship Id="rId83" Type="http://schemas.openxmlformats.org/officeDocument/2006/relationships/image" Target="../media/image411.png"/><Relationship Id="rId88" Type="http://schemas.openxmlformats.org/officeDocument/2006/relationships/customXml" Target="../ink/ink88.xml"/><Relationship Id="rId111" Type="http://schemas.openxmlformats.org/officeDocument/2006/relationships/image" Target="../media/image55.png"/><Relationship Id="rId132" Type="http://schemas.openxmlformats.org/officeDocument/2006/relationships/customXml" Target="../ink/ink110.xml"/><Relationship Id="rId153" Type="http://schemas.openxmlformats.org/officeDocument/2006/relationships/image" Target="../media/image76.png"/><Relationship Id="rId174" Type="http://schemas.openxmlformats.org/officeDocument/2006/relationships/customXml" Target="../ink/ink13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39.xml"/><Relationship Id="rId204" Type="http://schemas.openxmlformats.org/officeDocument/2006/relationships/customXml" Target="../ink/ink146.xml"/><Relationship Id="rId220" Type="http://schemas.openxmlformats.org/officeDocument/2006/relationships/customXml" Target="../ink/ink15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67.xml"/><Relationship Id="rId267" Type="http://schemas.openxmlformats.org/officeDocument/2006/relationships/image" Target="../media/image61.png"/><Relationship Id="rId288" Type="http://schemas.openxmlformats.org/officeDocument/2006/relationships/customXml" Target="../ink/ink188.xml"/><Relationship Id="rId15" Type="http://schemas.openxmlformats.org/officeDocument/2006/relationships/image" Target="../media/image710.png"/><Relationship Id="rId36" Type="http://schemas.openxmlformats.org/officeDocument/2006/relationships/customXml" Target="../ink/ink62.xml"/><Relationship Id="rId57" Type="http://schemas.openxmlformats.org/officeDocument/2006/relationships/image" Target="../media/image280.png"/><Relationship Id="rId106" Type="http://schemas.openxmlformats.org/officeDocument/2006/relationships/customXml" Target="../ink/ink97.xml"/><Relationship Id="rId127" Type="http://schemas.openxmlformats.org/officeDocument/2006/relationships/image" Target="../media/image63.png"/><Relationship Id="rId262" Type="http://schemas.openxmlformats.org/officeDocument/2006/relationships/customXml" Target="../ink/ink175.xml"/><Relationship Id="rId283" Type="http://schemas.openxmlformats.org/officeDocument/2006/relationships/image" Target="../media/image69.png"/><Relationship Id="rId10" Type="http://schemas.openxmlformats.org/officeDocument/2006/relationships/customXml" Target="../ink/ink49.xml"/><Relationship Id="rId31" Type="http://schemas.openxmlformats.org/officeDocument/2006/relationships/image" Target="../media/image150.png"/><Relationship Id="rId52" Type="http://schemas.openxmlformats.org/officeDocument/2006/relationships/customXml" Target="../ink/ink70.xml"/><Relationship Id="rId73" Type="http://schemas.openxmlformats.org/officeDocument/2006/relationships/image" Target="../media/image360.png"/><Relationship Id="rId78" Type="http://schemas.openxmlformats.org/officeDocument/2006/relationships/customXml" Target="../ink/ink83.xml"/><Relationship Id="rId94" Type="http://schemas.openxmlformats.org/officeDocument/2006/relationships/customXml" Target="../ink/ink9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05.xml"/><Relationship Id="rId143" Type="http://schemas.openxmlformats.org/officeDocument/2006/relationships/image" Target="../media/image71.png"/><Relationship Id="rId148" Type="http://schemas.openxmlformats.org/officeDocument/2006/relationships/customXml" Target="../ink/ink118.xml"/><Relationship Id="rId164" Type="http://schemas.openxmlformats.org/officeDocument/2006/relationships/customXml" Target="../ink/ink12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46.xml"/><Relationship Id="rId9" Type="http://schemas.openxmlformats.org/officeDocument/2006/relationships/image" Target="../media/image410.png"/><Relationship Id="rId180" Type="http://schemas.openxmlformats.org/officeDocument/2006/relationships/customXml" Target="../ink/ink134.xml"/><Relationship Id="rId210" Type="http://schemas.openxmlformats.org/officeDocument/2006/relationships/customXml" Target="../ink/ink149.xml"/><Relationship Id="rId215" Type="http://schemas.openxmlformats.org/officeDocument/2006/relationships/image" Target="../media/image350.png"/><Relationship Id="rId236" Type="http://schemas.openxmlformats.org/officeDocument/2006/relationships/customXml" Target="../ink/ink162.xml"/><Relationship Id="rId257" Type="http://schemas.openxmlformats.org/officeDocument/2006/relationships/image" Target="../media/image56.png"/><Relationship Id="rId278" Type="http://schemas.openxmlformats.org/officeDocument/2006/relationships/customXml" Target="../ink/ink183.xml"/><Relationship Id="rId26" Type="http://schemas.openxmlformats.org/officeDocument/2006/relationships/customXml" Target="../ink/ink57.xml"/><Relationship Id="rId231" Type="http://schemas.openxmlformats.org/officeDocument/2006/relationships/image" Target="../media/image430.png"/><Relationship Id="rId252" Type="http://schemas.openxmlformats.org/officeDocument/2006/relationships/customXml" Target="../ink/ink17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78.xml"/><Relationship Id="rId89" Type="http://schemas.openxmlformats.org/officeDocument/2006/relationships/image" Target="../media/image440.png"/><Relationship Id="rId112" Type="http://schemas.openxmlformats.org/officeDocument/2006/relationships/customXml" Target="../ink/ink100.xml"/><Relationship Id="rId133" Type="http://schemas.openxmlformats.org/officeDocument/2006/relationships/image" Target="../media/image66.png"/><Relationship Id="rId154" Type="http://schemas.openxmlformats.org/officeDocument/2006/relationships/customXml" Target="../ink/ink121.xml"/><Relationship Id="rId175" Type="http://schemas.openxmlformats.org/officeDocument/2006/relationships/image" Target="../media/image87.png"/><Relationship Id="rId196" Type="http://schemas.openxmlformats.org/officeDocument/2006/relationships/customXml" Target="../ink/ink142.xml"/><Relationship Id="rId200" Type="http://schemas.openxmlformats.org/officeDocument/2006/relationships/customXml" Target="../ink/ink144.xml"/><Relationship Id="rId16" Type="http://schemas.openxmlformats.org/officeDocument/2006/relationships/customXml" Target="../ink/ink52.xml"/><Relationship Id="rId221" Type="http://schemas.openxmlformats.org/officeDocument/2006/relationships/image" Target="../media/image380.png"/><Relationship Id="rId242" Type="http://schemas.openxmlformats.org/officeDocument/2006/relationships/customXml" Target="../ink/ink165.xml"/><Relationship Id="rId263" Type="http://schemas.openxmlformats.org/officeDocument/2006/relationships/image" Target="../media/image59.png"/><Relationship Id="rId284" Type="http://schemas.openxmlformats.org/officeDocument/2006/relationships/customXml" Target="../ink/ink186.xml"/><Relationship Id="rId37" Type="http://schemas.openxmlformats.org/officeDocument/2006/relationships/image" Target="../media/image180.png"/><Relationship Id="rId58" Type="http://schemas.openxmlformats.org/officeDocument/2006/relationships/customXml" Target="../ink/ink73.xml"/><Relationship Id="rId79" Type="http://schemas.openxmlformats.org/officeDocument/2006/relationships/image" Target="../media/image390.png"/><Relationship Id="rId102" Type="http://schemas.openxmlformats.org/officeDocument/2006/relationships/customXml" Target="../ink/ink95.xml"/><Relationship Id="rId123" Type="http://schemas.openxmlformats.org/officeDocument/2006/relationships/image" Target="../media/image61.png"/><Relationship Id="rId144" Type="http://schemas.openxmlformats.org/officeDocument/2006/relationships/customXml" Target="../ink/ink116.xml"/><Relationship Id="rId90" Type="http://schemas.openxmlformats.org/officeDocument/2006/relationships/customXml" Target="../ink/ink89.xml"/><Relationship Id="rId165" Type="http://schemas.openxmlformats.org/officeDocument/2006/relationships/image" Target="../media/image82.png"/><Relationship Id="rId186" Type="http://schemas.openxmlformats.org/officeDocument/2006/relationships/customXml" Target="../ink/ink137.xml"/><Relationship Id="rId211" Type="http://schemas.openxmlformats.org/officeDocument/2006/relationships/image" Target="../media/image330.png"/><Relationship Id="rId232" Type="http://schemas.openxmlformats.org/officeDocument/2006/relationships/customXml" Target="../ink/ink160.xml"/><Relationship Id="rId253" Type="http://schemas.openxmlformats.org/officeDocument/2006/relationships/image" Target="../media/image54.png"/><Relationship Id="rId274" Type="http://schemas.openxmlformats.org/officeDocument/2006/relationships/customXml" Target="../ink/ink181.xml"/><Relationship Id="rId27" Type="http://schemas.openxmlformats.org/officeDocument/2006/relationships/image" Target="../media/image130.png"/><Relationship Id="rId48" Type="http://schemas.openxmlformats.org/officeDocument/2006/relationships/customXml" Target="../ink/ink6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11.xml"/><Relationship Id="rId80" Type="http://schemas.openxmlformats.org/officeDocument/2006/relationships/customXml" Target="../ink/ink84.xml"/><Relationship Id="rId155" Type="http://schemas.openxmlformats.org/officeDocument/2006/relationships/image" Target="../media/image77.png"/><Relationship Id="rId176" Type="http://schemas.openxmlformats.org/officeDocument/2006/relationships/customXml" Target="../ink/ink13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55.xml"/><Relationship Id="rId243" Type="http://schemas.openxmlformats.org/officeDocument/2006/relationships/image" Target="../media/image49.png"/><Relationship Id="rId264" Type="http://schemas.openxmlformats.org/officeDocument/2006/relationships/customXml" Target="../ink/ink17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6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06.xml"/><Relationship Id="rId70" Type="http://schemas.openxmlformats.org/officeDocument/2006/relationships/customXml" Target="../ink/ink7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2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50.xml"/><Relationship Id="rId233" Type="http://schemas.openxmlformats.org/officeDocument/2006/relationships/image" Target="../media/image440.png"/><Relationship Id="rId254" Type="http://schemas.openxmlformats.org/officeDocument/2006/relationships/customXml" Target="../ink/ink171.xml"/><Relationship Id="rId28" Type="http://schemas.openxmlformats.org/officeDocument/2006/relationships/customXml" Target="../ink/ink58.xml"/><Relationship Id="rId49" Type="http://schemas.openxmlformats.org/officeDocument/2006/relationships/image" Target="../media/image240.png"/><Relationship Id="rId114" Type="http://schemas.openxmlformats.org/officeDocument/2006/relationships/customXml" Target="../ink/ink101.xml"/><Relationship Id="rId275" Type="http://schemas.openxmlformats.org/officeDocument/2006/relationships/image" Target="../media/image65.png"/><Relationship Id="rId60" Type="http://schemas.openxmlformats.org/officeDocument/2006/relationships/customXml" Target="../ink/ink7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22.xml"/><Relationship Id="rId177" Type="http://schemas.openxmlformats.org/officeDocument/2006/relationships/image" Target="../media/image88.png"/><Relationship Id="rId198" Type="http://schemas.openxmlformats.org/officeDocument/2006/relationships/customXml" Target="../ink/ink143.xml"/><Relationship Id="rId202" Type="http://schemas.openxmlformats.org/officeDocument/2006/relationships/customXml" Target="../ink/ink145.xml"/><Relationship Id="rId223" Type="http://schemas.openxmlformats.org/officeDocument/2006/relationships/image" Target="../media/image390.png"/><Relationship Id="rId244" Type="http://schemas.openxmlformats.org/officeDocument/2006/relationships/customXml" Target="../ink/ink166.xml"/><Relationship Id="rId18" Type="http://schemas.openxmlformats.org/officeDocument/2006/relationships/customXml" Target="../ink/ink5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8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225.xml"/><Relationship Id="rId63" Type="http://schemas.openxmlformats.org/officeDocument/2006/relationships/image" Target="../media/image311.png"/><Relationship Id="rId84" Type="http://schemas.openxmlformats.org/officeDocument/2006/relationships/customXml" Target="../ink/ink2246.xml"/><Relationship Id="rId138" Type="http://schemas.openxmlformats.org/officeDocument/2006/relationships/customXml" Target="../ink/ink2273.xml"/><Relationship Id="rId159" Type="http://schemas.openxmlformats.org/officeDocument/2006/relationships/image" Target="../media/image79.png"/><Relationship Id="rId170" Type="http://schemas.openxmlformats.org/officeDocument/2006/relationships/customXml" Target="../ink/ink228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31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33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220.xml"/><Relationship Id="rId53" Type="http://schemas.openxmlformats.org/officeDocument/2006/relationships/image" Target="../media/image260.png"/><Relationship Id="rId74" Type="http://schemas.openxmlformats.org/officeDocument/2006/relationships/customXml" Target="../ink/ink2241.xml"/><Relationship Id="rId128" Type="http://schemas.openxmlformats.org/officeDocument/2006/relationships/customXml" Target="../ink/ink226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284.xml"/><Relationship Id="rId181" Type="http://schemas.openxmlformats.org/officeDocument/2006/relationships/image" Target="../media/image180.png"/><Relationship Id="rId216" Type="http://schemas.openxmlformats.org/officeDocument/2006/relationships/customXml" Target="../ink/ink2312.xml"/><Relationship Id="rId237" Type="http://schemas.openxmlformats.org/officeDocument/2006/relationships/image" Target="../media/image46.png"/><Relationship Id="rId258" Type="http://schemas.openxmlformats.org/officeDocument/2006/relationships/customXml" Target="../ink/ink2333.xml"/><Relationship Id="rId279" Type="http://schemas.openxmlformats.org/officeDocument/2006/relationships/image" Target="../media/image67.png"/><Relationship Id="rId22" Type="http://schemas.openxmlformats.org/officeDocument/2006/relationships/customXml" Target="../ink/ink2215.xml"/><Relationship Id="rId43" Type="http://schemas.openxmlformats.org/officeDocument/2006/relationships/image" Target="../media/image210.png"/><Relationship Id="rId64" Type="http://schemas.openxmlformats.org/officeDocument/2006/relationships/customXml" Target="../ink/ink2236.xml"/><Relationship Id="rId118" Type="http://schemas.openxmlformats.org/officeDocument/2006/relationships/customXml" Target="../ink/ink2263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279.xml"/><Relationship Id="rId171" Type="http://schemas.openxmlformats.org/officeDocument/2006/relationships/image" Target="../media/image85.png"/><Relationship Id="rId192" Type="http://schemas.openxmlformats.org/officeDocument/2006/relationships/customXml" Target="../ink/ink2300.xml"/><Relationship Id="rId206" Type="http://schemas.openxmlformats.org/officeDocument/2006/relationships/customXml" Target="../ink/ink2307.xml"/><Relationship Id="rId227" Type="http://schemas.openxmlformats.org/officeDocument/2006/relationships/image" Target="../media/image411.png"/><Relationship Id="rId248" Type="http://schemas.openxmlformats.org/officeDocument/2006/relationships/customXml" Target="../ink/ink2328.xml"/><Relationship Id="rId269" Type="http://schemas.openxmlformats.org/officeDocument/2006/relationships/image" Target="../media/image62.png"/><Relationship Id="rId12" Type="http://schemas.openxmlformats.org/officeDocument/2006/relationships/customXml" Target="../ink/ink2210.xml"/><Relationship Id="rId33" Type="http://schemas.openxmlformats.org/officeDocument/2006/relationships/image" Target="../media/image160.png"/><Relationship Id="rId108" Type="http://schemas.openxmlformats.org/officeDocument/2006/relationships/customXml" Target="../ink/ink2258.xml"/><Relationship Id="rId129" Type="http://schemas.openxmlformats.org/officeDocument/2006/relationships/image" Target="../media/image64.png"/><Relationship Id="rId280" Type="http://schemas.openxmlformats.org/officeDocument/2006/relationships/customXml" Target="../ink/ink2344.xml"/><Relationship Id="rId54" Type="http://schemas.openxmlformats.org/officeDocument/2006/relationships/customXml" Target="../ink/ink2231.xml"/><Relationship Id="rId75" Type="http://schemas.openxmlformats.org/officeDocument/2006/relationships/image" Target="../media/image370.png"/><Relationship Id="rId96" Type="http://schemas.openxmlformats.org/officeDocument/2006/relationships/customXml" Target="../ink/ink2252.xml"/><Relationship Id="rId140" Type="http://schemas.openxmlformats.org/officeDocument/2006/relationships/customXml" Target="../ink/ink2274.xml"/><Relationship Id="rId161" Type="http://schemas.openxmlformats.org/officeDocument/2006/relationships/image" Target="../media/image80.png"/><Relationship Id="rId182" Type="http://schemas.openxmlformats.org/officeDocument/2006/relationships/customXml" Target="../ink/ink2295.xml"/><Relationship Id="rId217" Type="http://schemas.openxmlformats.org/officeDocument/2006/relationships/image" Target="../media/image89.png"/><Relationship Id="rId6" Type="http://schemas.openxmlformats.org/officeDocument/2006/relationships/customXml" Target="../ink/ink2207.xml"/><Relationship Id="rId238" Type="http://schemas.openxmlformats.org/officeDocument/2006/relationships/customXml" Target="../ink/ink232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339.xml"/><Relationship Id="rId44" Type="http://schemas.openxmlformats.org/officeDocument/2006/relationships/customXml" Target="../ink/ink2226.xml"/><Relationship Id="rId65" Type="http://schemas.openxmlformats.org/officeDocument/2006/relationships/image" Target="../media/image320.png"/><Relationship Id="rId86" Type="http://schemas.openxmlformats.org/officeDocument/2006/relationships/customXml" Target="../ink/ink2247.xml"/><Relationship Id="rId130" Type="http://schemas.openxmlformats.org/officeDocument/2006/relationships/customXml" Target="../ink/ink2269.xml"/><Relationship Id="rId151" Type="http://schemas.openxmlformats.org/officeDocument/2006/relationships/image" Target="../media/image75.png"/><Relationship Id="rId172" Type="http://schemas.openxmlformats.org/officeDocument/2006/relationships/customXml" Target="../ink/ink229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31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334.xml"/><Relationship Id="rId281" Type="http://schemas.openxmlformats.org/officeDocument/2006/relationships/image" Target="../media/image68.png"/><Relationship Id="rId34" Type="http://schemas.openxmlformats.org/officeDocument/2006/relationships/customXml" Target="../ink/ink2221.xml"/><Relationship Id="rId50" Type="http://schemas.openxmlformats.org/officeDocument/2006/relationships/customXml" Target="../ink/ink2229.xml"/><Relationship Id="rId55" Type="http://schemas.openxmlformats.org/officeDocument/2006/relationships/image" Target="../media/image270.png"/><Relationship Id="rId76" Type="http://schemas.openxmlformats.org/officeDocument/2006/relationships/customXml" Target="../ink/ink2242.xml"/><Relationship Id="rId97" Type="http://schemas.openxmlformats.org/officeDocument/2006/relationships/image" Target="../media/image48.png"/><Relationship Id="rId104" Type="http://schemas.openxmlformats.org/officeDocument/2006/relationships/customXml" Target="../ink/ink2256.xml"/><Relationship Id="rId120" Type="http://schemas.openxmlformats.org/officeDocument/2006/relationships/customXml" Target="../ink/ink226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277.xml"/><Relationship Id="rId167" Type="http://schemas.openxmlformats.org/officeDocument/2006/relationships/image" Target="../media/image83.png"/><Relationship Id="rId188" Type="http://schemas.openxmlformats.org/officeDocument/2006/relationships/customXml" Target="../ink/ink229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250.xml"/><Relationship Id="rId162" Type="http://schemas.openxmlformats.org/officeDocument/2006/relationships/customXml" Target="../ink/ink228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313.xml"/><Relationship Id="rId234" Type="http://schemas.openxmlformats.org/officeDocument/2006/relationships/customXml" Target="../ink/ink2321.xml"/><Relationship Id="rId239" Type="http://schemas.openxmlformats.org/officeDocument/2006/relationships/image" Target="../media/image47.png"/><Relationship Id="rId2" Type="http://schemas.openxmlformats.org/officeDocument/2006/relationships/customXml" Target="../ink/ink2205.xml"/><Relationship Id="rId29" Type="http://schemas.openxmlformats.org/officeDocument/2006/relationships/image" Target="../media/image140.png"/><Relationship Id="rId250" Type="http://schemas.openxmlformats.org/officeDocument/2006/relationships/customXml" Target="../ink/ink232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342.xml"/><Relationship Id="rId24" Type="http://schemas.openxmlformats.org/officeDocument/2006/relationships/customXml" Target="../ink/ink2216.xml"/><Relationship Id="rId40" Type="http://schemas.openxmlformats.org/officeDocument/2006/relationships/customXml" Target="../ink/ink2224.xml"/><Relationship Id="rId45" Type="http://schemas.openxmlformats.org/officeDocument/2006/relationships/image" Target="../media/image220.png"/><Relationship Id="rId66" Type="http://schemas.openxmlformats.org/officeDocument/2006/relationships/customXml" Target="../ink/ink2237.xml"/><Relationship Id="rId87" Type="http://schemas.openxmlformats.org/officeDocument/2006/relationships/image" Target="../media/image430.png"/><Relationship Id="rId110" Type="http://schemas.openxmlformats.org/officeDocument/2006/relationships/customXml" Target="../ink/ink225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272.xml"/><Relationship Id="rId157" Type="http://schemas.openxmlformats.org/officeDocument/2006/relationships/image" Target="../media/image78.png"/><Relationship Id="rId178" Type="http://schemas.openxmlformats.org/officeDocument/2006/relationships/customXml" Target="../ink/ink2293.xml"/><Relationship Id="rId61" Type="http://schemas.openxmlformats.org/officeDocument/2006/relationships/image" Target="../media/image300.png"/><Relationship Id="rId82" Type="http://schemas.openxmlformats.org/officeDocument/2006/relationships/customXml" Target="../ink/ink2245.xml"/><Relationship Id="rId152" Type="http://schemas.openxmlformats.org/officeDocument/2006/relationships/customXml" Target="../ink/ink2280.xml"/><Relationship Id="rId173" Type="http://schemas.openxmlformats.org/officeDocument/2006/relationships/image" Target="../media/image86.png"/><Relationship Id="rId194" Type="http://schemas.openxmlformats.org/officeDocument/2006/relationships/customXml" Target="../ink/ink230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30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316.xml"/><Relationship Id="rId240" Type="http://schemas.openxmlformats.org/officeDocument/2006/relationships/customXml" Target="../ink/ink232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337.xml"/><Relationship Id="rId287" Type="http://schemas.openxmlformats.org/officeDocument/2006/relationships/image" Target="../media/image91.png"/><Relationship Id="rId14" Type="http://schemas.openxmlformats.org/officeDocument/2006/relationships/customXml" Target="../ink/ink2211.xml"/><Relationship Id="rId30" Type="http://schemas.openxmlformats.org/officeDocument/2006/relationships/customXml" Target="../ink/ink2219.xml"/><Relationship Id="rId35" Type="http://schemas.openxmlformats.org/officeDocument/2006/relationships/image" Target="../media/image170.png"/><Relationship Id="rId56" Type="http://schemas.openxmlformats.org/officeDocument/2006/relationships/customXml" Target="../ink/ink2232.xml"/><Relationship Id="rId77" Type="http://schemas.openxmlformats.org/officeDocument/2006/relationships/image" Target="../media/image380.png"/><Relationship Id="rId100" Type="http://schemas.openxmlformats.org/officeDocument/2006/relationships/customXml" Target="../ink/ink2254.xml"/><Relationship Id="rId105" Type="http://schemas.openxmlformats.org/officeDocument/2006/relationships/image" Target="../media/image52.png"/><Relationship Id="rId126" Type="http://schemas.openxmlformats.org/officeDocument/2006/relationships/customXml" Target="../ink/ink2267.xml"/><Relationship Id="rId147" Type="http://schemas.openxmlformats.org/officeDocument/2006/relationships/image" Target="../media/image211.png"/><Relationship Id="rId168" Type="http://schemas.openxmlformats.org/officeDocument/2006/relationships/customXml" Target="../ink/ink2288.xml"/><Relationship Id="rId282" Type="http://schemas.openxmlformats.org/officeDocument/2006/relationships/customXml" Target="../ink/ink2345.xml"/><Relationship Id="rId8" Type="http://schemas.openxmlformats.org/officeDocument/2006/relationships/customXml" Target="../ink/ink2208.xml"/><Relationship Id="rId51" Type="http://schemas.openxmlformats.org/officeDocument/2006/relationships/image" Target="../media/image250.png"/><Relationship Id="rId72" Type="http://schemas.openxmlformats.org/officeDocument/2006/relationships/customXml" Target="../ink/ink2240.xml"/><Relationship Id="rId93" Type="http://schemas.openxmlformats.org/officeDocument/2006/relationships/image" Target="../media/image46.png"/><Relationship Id="rId98" Type="http://schemas.openxmlformats.org/officeDocument/2006/relationships/customXml" Target="../ink/ink2253.xml"/><Relationship Id="rId121" Type="http://schemas.openxmlformats.org/officeDocument/2006/relationships/image" Target="../media/image60.png"/><Relationship Id="rId142" Type="http://schemas.openxmlformats.org/officeDocument/2006/relationships/customXml" Target="../ink/ink2275.xml"/><Relationship Id="rId163" Type="http://schemas.openxmlformats.org/officeDocument/2006/relationships/image" Target="../media/image81.png"/><Relationship Id="rId184" Type="http://schemas.openxmlformats.org/officeDocument/2006/relationships/customXml" Target="../ink/ink229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311.xml"/><Relationship Id="rId230" Type="http://schemas.openxmlformats.org/officeDocument/2006/relationships/customXml" Target="../ink/ink231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33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227.xml"/><Relationship Id="rId67" Type="http://schemas.openxmlformats.org/officeDocument/2006/relationships/image" Target="../media/image330.png"/><Relationship Id="rId116" Type="http://schemas.openxmlformats.org/officeDocument/2006/relationships/customXml" Target="../ink/ink2262.xml"/><Relationship Id="rId137" Type="http://schemas.openxmlformats.org/officeDocument/2006/relationships/image" Target="../media/image68.png"/><Relationship Id="rId158" Type="http://schemas.openxmlformats.org/officeDocument/2006/relationships/customXml" Target="../ink/ink2283.xml"/><Relationship Id="rId272" Type="http://schemas.openxmlformats.org/officeDocument/2006/relationships/customXml" Target="../ink/ink2340.xml"/><Relationship Id="rId20" Type="http://schemas.openxmlformats.org/officeDocument/2006/relationships/customXml" Target="../ink/ink2214.xml"/><Relationship Id="rId41" Type="http://schemas.openxmlformats.org/officeDocument/2006/relationships/image" Target="../media/image200.png"/><Relationship Id="rId62" Type="http://schemas.openxmlformats.org/officeDocument/2006/relationships/customXml" Target="../ink/ink2235.xml"/><Relationship Id="rId83" Type="http://schemas.openxmlformats.org/officeDocument/2006/relationships/image" Target="../media/image411.png"/><Relationship Id="rId88" Type="http://schemas.openxmlformats.org/officeDocument/2006/relationships/customXml" Target="../ink/ink2248.xml"/><Relationship Id="rId111" Type="http://schemas.openxmlformats.org/officeDocument/2006/relationships/image" Target="../media/image55.png"/><Relationship Id="rId132" Type="http://schemas.openxmlformats.org/officeDocument/2006/relationships/customXml" Target="../ink/ink2270.xml"/><Relationship Id="rId153" Type="http://schemas.openxmlformats.org/officeDocument/2006/relationships/image" Target="../media/image76.png"/><Relationship Id="rId174" Type="http://schemas.openxmlformats.org/officeDocument/2006/relationships/customXml" Target="../ink/ink229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299.xml"/><Relationship Id="rId204" Type="http://schemas.openxmlformats.org/officeDocument/2006/relationships/customXml" Target="../ink/ink2306.xml"/><Relationship Id="rId220" Type="http://schemas.openxmlformats.org/officeDocument/2006/relationships/customXml" Target="../ink/ink231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327.xml"/><Relationship Id="rId267" Type="http://schemas.openxmlformats.org/officeDocument/2006/relationships/image" Target="../media/image61.png"/><Relationship Id="rId288" Type="http://schemas.openxmlformats.org/officeDocument/2006/relationships/customXml" Target="../ink/ink2348.xml"/><Relationship Id="rId15" Type="http://schemas.openxmlformats.org/officeDocument/2006/relationships/image" Target="../media/image710.png"/><Relationship Id="rId36" Type="http://schemas.openxmlformats.org/officeDocument/2006/relationships/customXml" Target="../ink/ink2222.xml"/><Relationship Id="rId57" Type="http://schemas.openxmlformats.org/officeDocument/2006/relationships/image" Target="../media/image280.png"/><Relationship Id="rId106" Type="http://schemas.openxmlformats.org/officeDocument/2006/relationships/customXml" Target="../ink/ink2257.xml"/><Relationship Id="rId127" Type="http://schemas.openxmlformats.org/officeDocument/2006/relationships/image" Target="../media/image63.png"/><Relationship Id="rId262" Type="http://schemas.openxmlformats.org/officeDocument/2006/relationships/customXml" Target="../ink/ink2335.xml"/><Relationship Id="rId283" Type="http://schemas.openxmlformats.org/officeDocument/2006/relationships/image" Target="../media/image69.png"/><Relationship Id="rId10" Type="http://schemas.openxmlformats.org/officeDocument/2006/relationships/customXml" Target="../ink/ink2209.xml"/><Relationship Id="rId31" Type="http://schemas.openxmlformats.org/officeDocument/2006/relationships/image" Target="../media/image150.png"/><Relationship Id="rId52" Type="http://schemas.openxmlformats.org/officeDocument/2006/relationships/customXml" Target="../ink/ink2230.xml"/><Relationship Id="rId73" Type="http://schemas.openxmlformats.org/officeDocument/2006/relationships/image" Target="../media/image360.png"/><Relationship Id="rId78" Type="http://schemas.openxmlformats.org/officeDocument/2006/relationships/customXml" Target="../ink/ink2243.xml"/><Relationship Id="rId94" Type="http://schemas.openxmlformats.org/officeDocument/2006/relationships/customXml" Target="../ink/ink225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265.xml"/><Relationship Id="rId143" Type="http://schemas.openxmlformats.org/officeDocument/2006/relationships/image" Target="../media/image71.png"/><Relationship Id="rId148" Type="http://schemas.openxmlformats.org/officeDocument/2006/relationships/customXml" Target="../ink/ink2278.xml"/><Relationship Id="rId164" Type="http://schemas.openxmlformats.org/officeDocument/2006/relationships/customXml" Target="../ink/ink228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206.xml"/><Relationship Id="rId9" Type="http://schemas.openxmlformats.org/officeDocument/2006/relationships/image" Target="../media/image410.png"/><Relationship Id="rId180" Type="http://schemas.openxmlformats.org/officeDocument/2006/relationships/customXml" Target="../ink/ink2294.xml"/><Relationship Id="rId210" Type="http://schemas.openxmlformats.org/officeDocument/2006/relationships/customXml" Target="../ink/ink2309.xml"/><Relationship Id="rId215" Type="http://schemas.openxmlformats.org/officeDocument/2006/relationships/image" Target="../media/image350.png"/><Relationship Id="rId236" Type="http://schemas.openxmlformats.org/officeDocument/2006/relationships/customXml" Target="../ink/ink2322.xml"/><Relationship Id="rId257" Type="http://schemas.openxmlformats.org/officeDocument/2006/relationships/image" Target="../media/image56.png"/><Relationship Id="rId278" Type="http://schemas.openxmlformats.org/officeDocument/2006/relationships/customXml" Target="../ink/ink2343.xml"/><Relationship Id="rId26" Type="http://schemas.openxmlformats.org/officeDocument/2006/relationships/customXml" Target="../ink/ink2217.xml"/><Relationship Id="rId231" Type="http://schemas.openxmlformats.org/officeDocument/2006/relationships/image" Target="../media/image430.png"/><Relationship Id="rId252" Type="http://schemas.openxmlformats.org/officeDocument/2006/relationships/customXml" Target="../ink/ink233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238.xml"/><Relationship Id="rId89" Type="http://schemas.openxmlformats.org/officeDocument/2006/relationships/image" Target="../media/image440.png"/><Relationship Id="rId112" Type="http://schemas.openxmlformats.org/officeDocument/2006/relationships/customXml" Target="../ink/ink2260.xml"/><Relationship Id="rId133" Type="http://schemas.openxmlformats.org/officeDocument/2006/relationships/image" Target="../media/image66.png"/><Relationship Id="rId154" Type="http://schemas.openxmlformats.org/officeDocument/2006/relationships/customXml" Target="../ink/ink2281.xml"/><Relationship Id="rId175" Type="http://schemas.openxmlformats.org/officeDocument/2006/relationships/image" Target="../media/image87.png"/><Relationship Id="rId196" Type="http://schemas.openxmlformats.org/officeDocument/2006/relationships/customXml" Target="../ink/ink2302.xml"/><Relationship Id="rId200" Type="http://schemas.openxmlformats.org/officeDocument/2006/relationships/customXml" Target="../ink/ink2304.xml"/><Relationship Id="rId16" Type="http://schemas.openxmlformats.org/officeDocument/2006/relationships/customXml" Target="../ink/ink2212.xml"/><Relationship Id="rId221" Type="http://schemas.openxmlformats.org/officeDocument/2006/relationships/image" Target="../media/image380.png"/><Relationship Id="rId242" Type="http://schemas.openxmlformats.org/officeDocument/2006/relationships/customXml" Target="../ink/ink2325.xml"/><Relationship Id="rId263" Type="http://schemas.openxmlformats.org/officeDocument/2006/relationships/image" Target="../media/image59.png"/><Relationship Id="rId284" Type="http://schemas.openxmlformats.org/officeDocument/2006/relationships/customXml" Target="../ink/ink2346.xml"/><Relationship Id="rId37" Type="http://schemas.openxmlformats.org/officeDocument/2006/relationships/image" Target="../media/image180.png"/><Relationship Id="rId58" Type="http://schemas.openxmlformats.org/officeDocument/2006/relationships/customXml" Target="../ink/ink2233.xml"/><Relationship Id="rId79" Type="http://schemas.openxmlformats.org/officeDocument/2006/relationships/image" Target="../media/image390.png"/><Relationship Id="rId102" Type="http://schemas.openxmlformats.org/officeDocument/2006/relationships/customXml" Target="../ink/ink2255.xml"/><Relationship Id="rId123" Type="http://schemas.openxmlformats.org/officeDocument/2006/relationships/image" Target="../media/image61.png"/><Relationship Id="rId144" Type="http://schemas.openxmlformats.org/officeDocument/2006/relationships/customXml" Target="../ink/ink2276.xml"/><Relationship Id="rId90" Type="http://schemas.openxmlformats.org/officeDocument/2006/relationships/customXml" Target="../ink/ink2249.xml"/><Relationship Id="rId165" Type="http://schemas.openxmlformats.org/officeDocument/2006/relationships/image" Target="../media/image82.png"/><Relationship Id="rId186" Type="http://schemas.openxmlformats.org/officeDocument/2006/relationships/customXml" Target="../ink/ink2297.xml"/><Relationship Id="rId211" Type="http://schemas.openxmlformats.org/officeDocument/2006/relationships/image" Target="../media/image330.png"/><Relationship Id="rId232" Type="http://schemas.openxmlformats.org/officeDocument/2006/relationships/customXml" Target="../ink/ink2320.xml"/><Relationship Id="rId253" Type="http://schemas.openxmlformats.org/officeDocument/2006/relationships/image" Target="../media/image54.png"/><Relationship Id="rId274" Type="http://schemas.openxmlformats.org/officeDocument/2006/relationships/customXml" Target="../ink/ink2341.xml"/><Relationship Id="rId27" Type="http://schemas.openxmlformats.org/officeDocument/2006/relationships/image" Target="../media/image130.png"/><Relationship Id="rId48" Type="http://schemas.openxmlformats.org/officeDocument/2006/relationships/customXml" Target="../ink/ink222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271.xml"/><Relationship Id="rId80" Type="http://schemas.openxmlformats.org/officeDocument/2006/relationships/customXml" Target="../ink/ink2244.xml"/><Relationship Id="rId155" Type="http://schemas.openxmlformats.org/officeDocument/2006/relationships/image" Target="../media/image77.png"/><Relationship Id="rId176" Type="http://schemas.openxmlformats.org/officeDocument/2006/relationships/customXml" Target="../ink/ink229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315.xml"/><Relationship Id="rId243" Type="http://schemas.openxmlformats.org/officeDocument/2006/relationships/image" Target="../media/image49.png"/><Relationship Id="rId264" Type="http://schemas.openxmlformats.org/officeDocument/2006/relationships/customXml" Target="../ink/ink233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22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266.xml"/><Relationship Id="rId70" Type="http://schemas.openxmlformats.org/officeDocument/2006/relationships/customXml" Target="../ink/ink223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28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310.xml"/><Relationship Id="rId233" Type="http://schemas.openxmlformats.org/officeDocument/2006/relationships/image" Target="../media/image440.png"/><Relationship Id="rId254" Type="http://schemas.openxmlformats.org/officeDocument/2006/relationships/customXml" Target="../ink/ink2331.xml"/><Relationship Id="rId28" Type="http://schemas.openxmlformats.org/officeDocument/2006/relationships/customXml" Target="../ink/ink2218.xml"/><Relationship Id="rId49" Type="http://schemas.openxmlformats.org/officeDocument/2006/relationships/image" Target="../media/image240.png"/><Relationship Id="rId114" Type="http://schemas.openxmlformats.org/officeDocument/2006/relationships/customXml" Target="../ink/ink2261.xml"/><Relationship Id="rId275" Type="http://schemas.openxmlformats.org/officeDocument/2006/relationships/image" Target="../media/image65.png"/><Relationship Id="rId60" Type="http://schemas.openxmlformats.org/officeDocument/2006/relationships/customXml" Target="../ink/ink223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282.xml"/><Relationship Id="rId177" Type="http://schemas.openxmlformats.org/officeDocument/2006/relationships/image" Target="../media/image88.png"/><Relationship Id="rId198" Type="http://schemas.openxmlformats.org/officeDocument/2006/relationships/customXml" Target="../ink/ink2303.xml"/><Relationship Id="rId202" Type="http://schemas.openxmlformats.org/officeDocument/2006/relationships/customXml" Target="../ink/ink2305.xml"/><Relationship Id="rId223" Type="http://schemas.openxmlformats.org/officeDocument/2006/relationships/image" Target="../media/image390.png"/><Relationship Id="rId244" Type="http://schemas.openxmlformats.org/officeDocument/2006/relationships/customXml" Target="../ink/ink2326.xml"/><Relationship Id="rId18" Type="http://schemas.openxmlformats.org/officeDocument/2006/relationships/customXml" Target="../ink/ink221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3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369.xml"/><Relationship Id="rId63" Type="http://schemas.openxmlformats.org/officeDocument/2006/relationships/image" Target="../media/image311.png"/><Relationship Id="rId84" Type="http://schemas.openxmlformats.org/officeDocument/2006/relationships/customXml" Target="../ink/ink2390.xml"/><Relationship Id="rId138" Type="http://schemas.openxmlformats.org/officeDocument/2006/relationships/customXml" Target="../ink/ink2417.xml"/><Relationship Id="rId159" Type="http://schemas.openxmlformats.org/officeDocument/2006/relationships/image" Target="../media/image79.png"/><Relationship Id="rId170" Type="http://schemas.openxmlformats.org/officeDocument/2006/relationships/customXml" Target="../ink/ink243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46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48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364.xml"/><Relationship Id="rId53" Type="http://schemas.openxmlformats.org/officeDocument/2006/relationships/image" Target="../media/image260.png"/><Relationship Id="rId74" Type="http://schemas.openxmlformats.org/officeDocument/2006/relationships/customXml" Target="../ink/ink2385.xml"/><Relationship Id="rId128" Type="http://schemas.openxmlformats.org/officeDocument/2006/relationships/customXml" Target="../ink/ink241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428.xml"/><Relationship Id="rId181" Type="http://schemas.openxmlformats.org/officeDocument/2006/relationships/image" Target="../media/image180.png"/><Relationship Id="rId216" Type="http://schemas.openxmlformats.org/officeDocument/2006/relationships/customXml" Target="../ink/ink2456.xml"/><Relationship Id="rId237" Type="http://schemas.openxmlformats.org/officeDocument/2006/relationships/image" Target="../media/image46.png"/><Relationship Id="rId258" Type="http://schemas.openxmlformats.org/officeDocument/2006/relationships/customXml" Target="../ink/ink2477.xml"/><Relationship Id="rId279" Type="http://schemas.openxmlformats.org/officeDocument/2006/relationships/image" Target="../media/image67.png"/><Relationship Id="rId22" Type="http://schemas.openxmlformats.org/officeDocument/2006/relationships/customXml" Target="../ink/ink2359.xml"/><Relationship Id="rId43" Type="http://schemas.openxmlformats.org/officeDocument/2006/relationships/image" Target="../media/image210.png"/><Relationship Id="rId64" Type="http://schemas.openxmlformats.org/officeDocument/2006/relationships/customXml" Target="../ink/ink2380.xml"/><Relationship Id="rId118" Type="http://schemas.openxmlformats.org/officeDocument/2006/relationships/customXml" Target="../ink/ink240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423.xml"/><Relationship Id="rId171" Type="http://schemas.openxmlformats.org/officeDocument/2006/relationships/image" Target="../media/image85.png"/><Relationship Id="rId192" Type="http://schemas.openxmlformats.org/officeDocument/2006/relationships/customXml" Target="../ink/ink2444.xml"/><Relationship Id="rId206" Type="http://schemas.openxmlformats.org/officeDocument/2006/relationships/customXml" Target="../ink/ink2451.xml"/><Relationship Id="rId227" Type="http://schemas.openxmlformats.org/officeDocument/2006/relationships/image" Target="../media/image411.png"/><Relationship Id="rId248" Type="http://schemas.openxmlformats.org/officeDocument/2006/relationships/customXml" Target="../ink/ink2472.xml"/><Relationship Id="rId269" Type="http://schemas.openxmlformats.org/officeDocument/2006/relationships/image" Target="../media/image62.png"/><Relationship Id="rId12" Type="http://schemas.openxmlformats.org/officeDocument/2006/relationships/customXml" Target="../ink/ink2354.xml"/><Relationship Id="rId33" Type="http://schemas.openxmlformats.org/officeDocument/2006/relationships/image" Target="../media/image160.png"/><Relationship Id="rId108" Type="http://schemas.openxmlformats.org/officeDocument/2006/relationships/customXml" Target="../ink/ink2402.xml"/><Relationship Id="rId129" Type="http://schemas.openxmlformats.org/officeDocument/2006/relationships/image" Target="../media/image64.png"/><Relationship Id="rId280" Type="http://schemas.openxmlformats.org/officeDocument/2006/relationships/customXml" Target="../ink/ink2488.xml"/><Relationship Id="rId54" Type="http://schemas.openxmlformats.org/officeDocument/2006/relationships/customXml" Target="../ink/ink2375.xml"/><Relationship Id="rId75" Type="http://schemas.openxmlformats.org/officeDocument/2006/relationships/image" Target="../media/image370.png"/><Relationship Id="rId96" Type="http://schemas.openxmlformats.org/officeDocument/2006/relationships/customXml" Target="../ink/ink2396.xml"/><Relationship Id="rId140" Type="http://schemas.openxmlformats.org/officeDocument/2006/relationships/customXml" Target="../ink/ink2418.xml"/><Relationship Id="rId161" Type="http://schemas.openxmlformats.org/officeDocument/2006/relationships/image" Target="../media/image80.png"/><Relationship Id="rId182" Type="http://schemas.openxmlformats.org/officeDocument/2006/relationships/customXml" Target="../ink/ink2439.xml"/><Relationship Id="rId217" Type="http://schemas.openxmlformats.org/officeDocument/2006/relationships/image" Target="../media/image89.png"/><Relationship Id="rId6" Type="http://schemas.openxmlformats.org/officeDocument/2006/relationships/customXml" Target="../ink/ink2351.xml"/><Relationship Id="rId238" Type="http://schemas.openxmlformats.org/officeDocument/2006/relationships/customXml" Target="../ink/ink246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483.xml"/><Relationship Id="rId44" Type="http://schemas.openxmlformats.org/officeDocument/2006/relationships/customXml" Target="../ink/ink2370.xml"/><Relationship Id="rId65" Type="http://schemas.openxmlformats.org/officeDocument/2006/relationships/image" Target="../media/image320.png"/><Relationship Id="rId86" Type="http://schemas.openxmlformats.org/officeDocument/2006/relationships/customXml" Target="../ink/ink2391.xml"/><Relationship Id="rId130" Type="http://schemas.openxmlformats.org/officeDocument/2006/relationships/customXml" Target="../ink/ink2413.xml"/><Relationship Id="rId151" Type="http://schemas.openxmlformats.org/officeDocument/2006/relationships/image" Target="../media/image75.png"/><Relationship Id="rId172" Type="http://schemas.openxmlformats.org/officeDocument/2006/relationships/customXml" Target="../ink/ink243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46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478.xml"/><Relationship Id="rId281" Type="http://schemas.openxmlformats.org/officeDocument/2006/relationships/image" Target="../media/image68.png"/><Relationship Id="rId34" Type="http://schemas.openxmlformats.org/officeDocument/2006/relationships/customXml" Target="../ink/ink2365.xml"/><Relationship Id="rId50" Type="http://schemas.openxmlformats.org/officeDocument/2006/relationships/customXml" Target="../ink/ink2373.xml"/><Relationship Id="rId55" Type="http://schemas.openxmlformats.org/officeDocument/2006/relationships/image" Target="../media/image270.png"/><Relationship Id="rId76" Type="http://schemas.openxmlformats.org/officeDocument/2006/relationships/customXml" Target="../ink/ink2386.xml"/><Relationship Id="rId97" Type="http://schemas.openxmlformats.org/officeDocument/2006/relationships/image" Target="../media/image48.png"/><Relationship Id="rId104" Type="http://schemas.openxmlformats.org/officeDocument/2006/relationships/customXml" Target="../ink/ink2400.xml"/><Relationship Id="rId120" Type="http://schemas.openxmlformats.org/officeDocument/2006/relationships/customXml" Target="../ink/ink240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421.xml"/><Relationship Id="rId167" Type="http://schemas.openxmlformats.org/officeDocument/2006/relationships/image" Target="../media/image83.png"/><Relationship Id="rId188" Type="http://schemas.openxmlformats.org/officeDocument/2006/relationships/customXml" Target="../ink/ink244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394.xml"/><Relationship Id="rId162" Type="http://schemas.openxmlformats.org/officeDocument/2006/relationships/customXml" Target="../ink/ink242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457.xml"/><Relationship Id="rId234" Type="http://schemas.openxmlformats.org/officeDocument/2006/relationships/customXml" Target="../ink/ink2465.xml"/><Relationship Id="rId239" Type="http://schemas.openxmlformats.org/officeDocument/2006/relationships/image" Target="../media/image47.png"/><Relationship Id="rId2" Type="http://schemas.openxmlformats.org/officeDocument/2006/relationships/customXml" Target="../ink/ink2349.xml"/><Relationship Id="rId29" Type="http://schemas.openxmlformats.org/officeDocument/2006/relationships/image" Target="../media/image140.png"/><Relationship Id="rId250" Type="http://schemas.openxmlformats.org/officeDocument/2006/relationships/customXml" Target="../ink/ink247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486.xml"/><Relationship Id="rId24" Type="http://schemas.openxmlformats.org/officeDocument/2006/relationships/customXml" Target="../ink/ink2360.xml"/><Relationship Id="rId40" Type="http://schemas.openxmlformats.org/officeDocument/2006/relationships/customXml" Target="../ink/ink2368.xml"/><Relationship Id="rId45" Type="http://schemas.openxmlformats.org/officeDocument/2006/relationships/image" Target="../media/image220.png"/><Relationship Id="rId66" Type="http://schemas.openxmlformats.org/officeDocument/2006/relationships/customXml" Target="../ink/ink2381.xml"/><Relationship Id="rId87" Type="http://schemas.openxmlformats.org/officeDocument/2006/relationships/image" Target="../media/image430.png"/><Relationship Id="rId110" Type="http://schemas.openxmlformats.org/officeDocument/2006/relationships/customXml" Target="../ink/ink240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416.xml"/><Relationship Id="rId157" Type="http://schemas.openxmlformats.org/officeDocument/2006/relationships/image" Target="../media/image78.png"/><Relationship Id="rId178" Type="http://schemas.openxmlformats.org/officeDocument/2006/relationships/customXml" Target="../ink/ink2437.xml"/><Relationship Id="rId61" Type="http://schemas.openxmlformats.org/officeDocument/2006/relationships/image" Target="../media/image300.png"/><Relationship Id="rId82" Type="http://schemas.openxmlformats.org/officeDocument/2006/relationships/customXml" Target="../ink/ink2389.xml"/><Relationship Id="rId152" Type="http://schemas.openxmlformats.org/officeDocument/2006/relationships/customXml" Target="../ink/ink2424.xml"/><Relationship Id="rId173" Type="http://schemas.openxmlformats.org/officeDocument/2006/relationships/image" Target="../media/image86.png"/><Relationship Id="rId194" Type="http://schemas.openxmlformats.org/officeDocument/2006/relationships/customXml" Target="../ink/ink244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45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460.xml"/><Relationship Id="rId240" Type="http://schemas.openxmlformats.org/officeDocument/2006/relationships/customXml" Target="../ink/ink246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481.xml"/><Relationship Id="rId287" Type="http://schemas.openxmlformats.org/officeDocument/2006/relationships/image" Target="../media/image91.png"/><Relationship Id="rId14" Type="http://schemas.openxmlformats.org/officeDocument/2006/relationships/customXml" Target="../ink/ink2355.xml"/><Relationship Id="rId30" Type="http://schemas.openxmlformats.org/officeDocument/2006/relationships/customXml" Target="../ink/ink2363.xml"/><Relationship Id="rId35" Type="http://schemas.openxmlformats.org/officeDocument/2006/relationships/image" Target="../media/image170.png"/><Relationship Id="rId56" Type="http://schemas.openxmlformats.org/officeDocument/2006/relationships/customXml" Target="../ink/ink2376.xml"/><Relationship Id="rId77" Type="http://schemas.openxmlformats.org/officeDocument/2006/relationships/image" Target="../media/image380.png"/><Relationship Id="rId100" Type="http://schemas.openxmlformats.org/officeDocument/2006/relationships/customXml" Target="../ink/ink2398.xml"/><Relationship Id="rId105" Type="http://schemas.openxmlformats.org/officeDocument/2006/relationships/image" Target="../media/image52.png"/><Relationship Id="rId126" Type="http://schemas.openxmlformats.org/officeDocument/2006/relationships/customXml" Target="../ink/ink2411.xml"/><Relationship Id="rId147" Type="http://schemas.openxmlformats.org/officeDocument/2006/relationships/image" Target="../media/image211.png"/><Relationship Id="rId168" Type="http://schemas.openxmlformats.org/officeDocument/2006/relationships/customXml" Target="../ink/ink2432.xml"/><Relationship Id="rId282" Type="http://schemas.openxmlformats.org/officeDocument/2006/relationships/customXml" Target="../ink/ink2489.xml"/><Relationship Id="rId8" Type="http://schemas.openxmlformats.org/officeDocument/2006/relationships/customXml" Target="../ink/ink2352.xml"/><Relationship Id="rId51" Type="http://schemas.openxmlformats.org/officeDocument/2006/relationships/image" Target="../media/image250.png"/><Relationship Id="rId72" Type="http://schemas.openxmlformats.org/officeDocument/2006/relationships/customXml" Target="../ink/ink2384.xml"/><Relationship Id="rId93" Type="http://schemas.openxmlformats.org/officeDocument/2006/relationships/image" Target="../media/image46.png"/><Relationship Id="rId98" Type="http://schemas.openxmlformats.org/officeDocument/2006/relationships/customXml" Target="../ink/ink2397.xml"/><Relationship Id="rId121" Type="http://schemas.openxmlformats.org/officeDocument/2006/relationships/image" Target="../media/image60.png"/><Relationship Id="rId142" Type="http://schemas.openxmlformats.org/officeDocument/2006/relationships/customXml" Target="../ink/ink2419.xml"/><Relationship Id="rId163" Type="http://schemas.openxmlformats.org/officeDocument/2006/relationships/image" Target="../media/image81.png"/><Relationship Id="rId184" Type="http://schemas.openxmlformats.org/officeDocument/2006/relationships/customXml" Target="../ink/ink244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455.xml"/><Relationship Id="rId230" Type="http://schemas.openxmlformats.org/officeDocument/2006/relationships/customXml" Target="../ink/ink246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47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371.xml"/><Relationship Id="rId67" Type="http://schemas.openxmlformats.org/officeDocument/2006/relationships/image" Target="../media/image330.png"/><Relationship Id="rId116" Type="http://schemas.openxmlformats.org/officeDocument/2006/relationships/customXml" Target="../ink/ink2406.xml"/><Relationship Id="rId137" Type="http://schemas.openxmlformats.org/officeDocument/2006/relationships/image" Target="../media/image68.png"/><Relationship Id="rId158" Type="http://schemas.openxmlformats.org/officeDocument/2006/relationships/customXml" Target="../ink/ink2427.xml"/><Relationship Id="rId272" Type="http://schemas.openxmlformats.org/officeDocument/2006/relationships/customXml" Target="../ink/ink2484.xml"/><Relationship Id="rId20" Type="http://schemas.openxmlformats.org/officeDocument/2006/relationships/customXml" Target="../ink/ink2358.xml"/><Relationship Id="rId41" Type="http://schemas.openxmlformats.org/officeDocument/2006/relationships/image" Target="../media/image200.png"/><Relationship Id="rId62" Type="http://schemas.openxmlformats.org/officeDocument/2006/relationships/customXml" Target="../ink/ink2379.xml"/><Relationship Id="rId83" Type="http://schemas.openxmlformats.org/officeDocument/2006/relationships/image" Target="../media/image411.png"/><Relationship Id="rId88" Type="http://schemas.openxmlformats.org/officeDocument/2006/relationships/customXml" Target="../ink/ink2392.xml"/><Relationship Id="rId111" Type="http://schemas.openxmlformats.org/officeDocument/2006/relationships/image" Target="../media/image55.png"/><Relationship Id="rId132" Type="http://schemas.openxmlformats.org/officeDocument/2006/relationships/customXml" Target="../ink/ink2414.xml"/><Relationship Id="rId153" Type="http://schemas.openxmlformats.org/officeDocument/2006/relationships/image" Target="../media/image76.png"/><Relationship Id="rId174" Type="http://schemas.openxmlformats.org/officeDocument/2006/relationships/customXml" Target="../ink/ink243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443.xml"/><Relationship Id="rId204" Type="http://schemas.openxmlformats.org/officeDocument/2006/relationships/customXml" Target="../ink/ink2450.xml"/><Relationship Id="rId220" Type="http://schemas.openxmlformats.org/officeDocument/2006/relationships/customXml" Target="../ink/ink245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471.xml"/><Relationship Id="rId267" Type="http://schemas.openxmlformats.org/officeDocument/2006/relationships/image" Target="../media/image61.png"/><Relationship Id="rId288" Type="http://schemas.openxmlformats.org/officeDocument/2006/relationships/customXml" Target="../ink/ink2492.xml"/><Relationship Id="rId15" Type="http://schemas.openxmlformats.org/officeDocument/2006/relationships/image" Target="../media/image710.png"/><Relationship Id="rId36" Type="http://schemas.openxmlformats.org/officeDocument/2006/relationships/customXml" Target="../ink/ink2366.xml"/><Relationship Id="rId57" Type="http://schemas.openxmlformats.org/officeDocument/2006/relationships/image" Target="../media/image280.png"/><Relationship Id="rId106" Type="http://schemas.openxmlformats.org/officeDocument/2006/relationships/customXml" Target="../ink/ink2401.xml"/><Relationship Id="rId127" Type="http://schemas.openxmlformats.org/officeDocument/2006/relationships/image" Target="../media/image63.png"/><Relationship Id="rId262" Type="http://schemas.openxmlformats.org/officeDocument/2006/relationships/customXml" Target="../ink/ink2479.xml"/><Relationship Id="rId283" Type="http://schemas.openxmlformats.org/officeDocument/2006/relationships/image" Target="../media/image69.png"/><Relationship Id="rId10" Type="http://schemas.openxmlformats.org/officeDocument/2006/relationships/customXml" Target="../ink/ink2353.xml"/><Relationship Id="rId31" Type="http://schemas.openxmlformats.org/officeDocument/2006/relationships/image" Target="../media/image150.png"/><Relationship Id="rId52" Type="http://schemas.openxmlformats.org/officeDocument/2006/relationships/customXml" Target="../ink/ink2374.xml"/><Relationship Id="rId73" Type="http://schemas.openxmlformats.org/officeDocument/2006/relationships/image" Target="../media/image360.png"/><Relationship Id="rId78" Type="http://schemas.openxmlformats.org/officeDocument/2006/relationships/customXml" Target="../ink/ink2387.xml"/><Relationship Id="rId94" Type="http://schemas.openxmlformats.org/officeDocument/2006/relationships/customXml" Target="../ink/ink239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409.xml"/><Relationship Id="rId143" Type="http://schemas.openxmlformats.org/officeDocument/2006/relationships/image" Target="../media/image71.png"/><Relationship Id="rId148" Type="http://schemas.openxmlformats.org/officeDocument/2006/relationships/customXml" Target="../ink/ink2422.xml"/><Relationship Id="rId164" Type="http://schemas.openxmlformats.org/officeDocument/2006/relationships/customXml" Target="../ink/ink243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350.xml"/><Relationship Id="rId9" Type="http://schemas.openxmlformats.org/officeDocument/2006/relationships/image" Target="../media/image410.png"/><Relationship Id="rId180" Type="http://schemas.openxmlformats.org/officeDocument/2006/relationships/customXml" Target="../ink/ink2438.xml"/><Relationship Id="rId210" Type="http://schemas.openxmlformats.org/officeDocument/2006/relationships/customXml" Target="../ink/ink2453.xml"/><Relationship Id="rId215" Type="http://schemas.openxmlformats.org/officeDocument/2006/relationships/image" Target="../media/image350.png"/><Relationship Id="rId236" Type="http://schemas.openxmlformats.org/officeDocument/2006/relationships/customXml" Target="../ink/ink2466.xml"/><Relationship Id="rId257" Type="http://schemas.openxmlformats.org/officeDocument/2006/relationships/image" Target="../media/image56.png"/><Relationship Id="rId278" Type="http://schemas.openxmlformats.org/officeDocument/2006/relationships/customXml" Target="../ink/ink2487.xml"/><Relationship Id="rId26" Type="http://schemas.openxmlformats.org/officeDocument/2006/relationships/customXml" Target="../ink/ink2361.xml"/><Relationship Id="rId231" Type="http://schemas.openxmlformats.org/officeDocument/2006/relationships/image" Target="../media/image430.png"/><Relationship Id="rId252" Type="http://schemas.openxmlformats.org/officeDocument/2006/relationships/customXml" Target="../ink/ink247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382.xml"/><Relationship Id="rId89" Type="http://schemas.openxmlformats.org/officeDocument/2006/relationships/image" Target="../media/image440.png"/><Relationship Id="rId112" Type="http://schemas.openxmlformats.org/officeDocument/2006/relationships/customXml" Target="../ink/ink2404.xml"/><Relationship Id="rId133" Type="http://schemas.openxmlformats.org/officeDocument/2006/relationships/image" Target="../media/image66.png"/><Relationship Id="rId154" Type="http://schemas.openxmlformats.org/officeDocument/2006/relationships/customXml" Target="../ink/ink2425.xml"/><Relationship Id="rId175" Type="http://schemas.openxmlformats.org/officeDocument/2006/relationships/image" Target="../media/image87.png"/><Relationship Id="rId196" Type="http://schemas.openxmlformats.org/officeDocument/2006/relationships/customXml" Target="../ink/ink2446.xml"/><Relationship Id="rId200" Type="http://schemas.openxmlformats.org/officeDocument/2006/relationships/customXml" Target="../ink/ink2448.xml"/><Relationship Id="rId16" Type="http://schemas.openxmlformats.org/officeDocument/2006/relationships/customXml" Target="../ink/ink2356.xml"/><Relationship Id="rId221" Type="http://schemas.openxmlformats.org/officeDocument/2006/relationships/image" Target="../media/image380.png"/><Relationship Id="rId242" Type="http://schemas.openxmlformats.org/officeDocument/2006/relationships/customXml" Target="../ink/ink2469.xml"/><Relationship Id="rId263" Type="http://schemas.openxmlformats.org/officeDocument/2006/relationships/image" Target="../media/image59.png"/><Relationship Id="rId284" Type="http://schemas.openxmlformats.org/officeDocument/2006/relationships/customXml" Target="../ink/ink2490.xml"/><Relationship Id="rId37" Type="http://schemas.openxmlformats.org/officeDocument/2006/relationships/image" Target="../media/image180.png"/><Relationship Id="rId58" Type="http://schemas.openxmlformats.org/officeDocument/2006/relationships/customXml" Target="../ink/ink2377.xml"/><Relationship Id="rId79" Type="http://schemas.openxmlformats.org/officeDocument/2006/relationships/image" Target="../media/image390.png"/><Relationship Id="rId102" Type="http://schemas.openxmlformats.org/officeDocument/2006/relationships/customXml" Target="../ink/ink2399.xml"/><Relationship Id="rId123" Type="http://schemas.openxmlformats.org/officeDocument/2006/relationships/image" Target="../media/image61.png"/><Relationship Id="rId144" Type="http://schemas.openxmlformats.org/officeDocument/2006/relationships/customXml" Target="../ink/ink2420.xml"/><Relationship Id="rId90" Type="http://schemas.openxmlformats.org/officeDocument/2006/relationships/customXml" Target="../ink/ink2393.xml"/><Relationship Id="rId165" Type="http://schemas.openxmlformats.org/officeDocument/2006/relationships/image" Target="../media/image82.png"/><Relationship Id="rId186" Type="http://schemas.openxmlformats.org/officeDocument/2006/relationships/customXml" Target="../ink/ink2441.xml"/><Relationship Id="rId211" Type="http://schemas.openxmlformats.org/officeDocument/2006/relationships/image" Target="../media/image330.png"/><Relationship Id="rId232" Type="http://schemas.openxmlformats.org/officeDocument/2006/relationships/customXml" Target="../ink/ink2464.xml"/><Relationship Id="rId253" Type="http://schemas.openxmlformats.org/officeDocument/2006/relationships/image" Target="../media/image54.png"/><Relationship Id="rId274" Type="http://schemas.openxmlformats.org/officeDocument/2006/relationships/customXml" Target="../ink/ink2485.xml"/><Relationship Id="rId27" Type="http://schemas.openxmlformats.org/officeDocument/2006/relationships/image" Target="../media/image130.png"/><Relationship Id="rId48" Type="http://schemas.openxmlformats.org/officeDocument/2006/relationships/customXml" Target="../ink/ink237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415.xml"/><Relationship Id="rId80" Type="http://schemas.openxmlformats.org/officeDocument/2006/relationships/customXml" Target="../ink/ink2388.xml"/><Relationship Id="rId155" Type="http://schemas.openxmlformats.org/officeDocument/2006/relationships/image" Target="../media/image77.png"/><Relationship Id="rId176" Type="http://schemas.openxmlformats.org/officeDocument/2006/relationships/customXml" Target="../ink/ink243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459.xml"/><Relationship Id="rId243" Type="http://schemas.openxmlformats.org/officeDocument/2006/relationships/image" Target="../media/image49.png"/><Relationship Id="rId264" Type="http://schemas.openxmlformats.org/officeDocument/2006/relationships/customXml" Target="../ink/ink248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36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410.xml"/><Relationship Id="rId70" Type="http://schemas.openxmlformats.org/officeDocument/2006/relationships/customXml" Target="../ink/ink238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43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454.xml"/><Relationship Id="rId233" Type="http://schemas.openxmlformats.org/officeDocument/2006/relationships/image" Target="../media/image440.png"/><Relationship Id="rId254" Type="http://schemas.openxmlformats.org/officeDocument/2006/relationships/customXml" Target="../ink/ink2475.xml"/><Relationship Id="rId28" Type="http://schemas.openxmlformats.org/officeDocument/2006/relationships/customXml" Target="../ink/ink2362.xml"/><Relationship Id="rId49" Type="http://schemas.openxmlformats.org/officeDocument/2006/relationships/image" Target="../media/image240.png"/><Relationship Id="rId114" Type="http://schemas.openxmlformats.org/officeDocument/2006/relationships/customXml" Target="../ink/ink2405.xml"/><Relationship Id="rId275" Type="http://schemas.openxmlformats.org/officeDocument/2006/relationships/image" Target="../media/image65.png"/><Relationship Id="rId60" Type="http://schemas.openxmlformats.org/officeDocument/2006/relationships/customXml" Target="../ink/ink237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426.xml"/><Relationship Id="rId177" Type="http://schemas.openxmlformats.org/officeDocument/2006/relationships/image" Target="../media/image88.png"/><Relationship Id="rId198" Type="http://schemas.openxmlformats.org/officeDocument/2006/relationships/customXml" Target="../ink/ink2447.xml"/><Relationship Id="rId202" Type="http://schemas.openxmlformats.org/officeDocument/2006/relationships/customXml" Target="../ink/ink2449.xml"/><Relationship Id="rId223" Type="http://schemas.openxmlformats.org/officeDocument/2006/relationships/image" Target="../media/image390.png"/><Relationship Id="rId244" Type="http://schemas.openxmlformats.org/officeDocument/2006/relationships/customXml" Target="../ink/ink2470.xml"/><Relationship Id="rId18" Type="http://schemas.openxmlformats.org/officeDocument/2006/relationships/customXml" Target="../ink/ink235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49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513.xml"/><Relationship Id="rId63" Type="http://schemas.openxmlformats.org/officeDocument/2006/relationships/image" Target="../media/image311.png"/><Relationship Id="rId84" Type="http://schemas.openxmlformats.org/officeDocument/2006/relationships/customXml" Target="../ink/ink2534.xml"/><Relationship Id="rId138" Type="http://schemas.openxmlformats.org/officeDocument/2006/relationships/customXml" Target="../ink/ink2561.xml"/><Relationship Id="rId159" Type="http://schemas.openxmlformats.org/officeDocument/2006/relationships/image" Target="../media/image79.png"/><Relationship Id="rId170" Type="http://schemas.openxmlformats.org/officeDocument/2006/relationships/customXml" Target="../ink/ink257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60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62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508.xml"/><Relationship Id="rId53" Type="http://schemas.openxmlformats.org/officeDocument/2006/relationships/image" Target="../media/image260.png"/><Relationship Id="rId74" Type="http://schemas.openxmlformats.org/officeDocument/2006/relationships/customXml" Target="../ink/ink2529.xml"/><Relationship Id="rId128" Type="http://schemas.openxmlformats.org/officeDocument/2006/relationships/customXml" Target="../ink/ink255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572.xml"/><Relationship Id="rId181" Type="http://schemas.openxmlformats.org/officeDocument/2006/relationships/image" Target="../media/image180.png"/><Relationship Id="rId216" Type="http://schemas.openxmlformats.org/officeDocument/2006/relationships/customXml" Target="../ink/ink2600.xml"/><Relationship Id="rId237" Type="http://schemas.openxmlformats.org/officeDocument/2006/relationships/image" Target="../media/image46.png"/><Relationship Id="rId258" Type="http://schemas.openxmlformats.org/officeDocument/2006/relationships/customXml" Target="../ink/ink2621.xml"/><Relationship Id="rId279" Type="http://schemas.openxmlformats.org/officeDocument/2006/relationships/image" Target="../media/image67.png"/><Relationship Id="rId22" Type="http://schemas.openxmlformats.org/officeDocument/2006/relationships/customXml" Target="../ink/ink2503.xml"/><Relationship Id="rId43" Type="http://schemas.openxmlformats.org/officeDocument/2006/relationships/image" Target="../media/image210.png"/><Relationship Id="rId64" Type="http://schemas.openxmlformats.org/officeDocument/2006/relationships/customXml" Target="../ink/ink2524.xml"/><Relationship Id="rId118" Type="http://schemas.openxmlformats.org/officeDocument/2006/relationships/customXml" Target="../ink/ink255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567.xml"/><Relationship Id="rId171" Type="http://schemas.openxmlformats.org/officeDocument/2006/relationships/image" Target="../media/image85.png"/><Relationship Id="rId192" Type="http://schemas.openxmlformats.org/officeDocument/2006/relationships/customXml" Target="../ink/ink2588.xml"/><Relationship Id="rId206" Type="http://schemas.openxmlformats.org/officeDocument/2006/relationships/customXml" Target="../ink/ink2595.xml"/><Relationship Id="rId227" Type="http://schemas.openxmlformats.org/officeDocument/2006/relationships/image" Target="../media/image411.png"/><Relationship Id="rId248" Type="http://schemas.openxmlformats.org/officeDocument/2006/relationships/customXml" Target="../ink/ink2616.xml"/><Relationship Id="rId269" Type="http://schemas.openxmlformats.org/officeDocument/2006/relationships/image" Target="../media/image62.png"/><Relationship Id="rId12" Type="http://schemas.openxmlformats.org/officeDocument/2006/relationships/customXml" Target="../ink/ink2498.xml"/><Relationship Id="rId33" Type="http://schemas.openxmlformats.org/officeDocument/2006/relationships/image" Target="../media/image160.png"/><Relationship Id="rId108" Type="http://schemas.openxmlformats.org/officeDocument/2006/relationships/customXml" Target="../ink/ink2546.xml"/><Relationship Id="rId129" Type="http://schemas.openxmlformats.org/officeDocument/2006/relationships/image" Target="../media/image64.png"/><Relationship Id="rId280" Type="http://schemas.openxmlformats.org/officeDocument/2006/relationships/customXml" Target="../ink/ink2632.xml"/><Relationship Id="rId54" Type="http://schemas.openxmlformats.org/officeDocument/2006/relationships/customXml" Target="../ink/ink2519.xml"/><Relationship Id="rId75" Type="http://schemas.openxmlformats.org/officeDocument/2006/relationships/image" Target="../media/image370.png"/><Relationship Id="rId96" Type="http://schemas.openxmlformats.org/officeDocument/2006/relationships/customXml" Target="../ink/ink2540.xml"/><Relationship Id="rId140" Type="http://schemas.openxmlformats.org/officeDocument/2006/relationships/customXml" Target="../ink/ink2562.xml"/><Relationship Id="rId161" Type="http://schemas.openxmlformats.org/officeDocument/2006/relationships/image" Target="../media/image80.png"/><Relationship Id="rId182" Type="http://schemas.openxmlformats.org/officeDocument/2006/relationships/customXml" Target="../ink/ink2583.xml"/><Relationship Id="rId217" Type="http://schemas.openxmlformats.org/officeDocument/2006/relationships/image" Target="../media/image89.png"/><Relationship Id="rId6" Type="http://schemas.openxmlformats.org/officeDocument/2006/relationships/customXml" Target="../ink/ink2495.xml"/><Relationship Id="rId238" Type="http://schemas.openxmlformats.org/officeDocument/2006/relationships/customXml" Target="../ink/ink261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627.xml"/><Relationship Id="rId44" Type="http://schemas.openxmlformats.org/officeDocument/2006/relationships/customXml" Target="../ink/ink2514.xml"/><Relationship Id="rId65" Type="http://schemas.openxmlformats.org/officeDocument/2006/relationships/image" Target="../media/image320.png"/><Relationship Id="rId86" Type="http://schemas.openxmlformats.org/officeDocument/2006/relationships/customXml" Target="../ink/ink2535.xml"/><Relationship Id="rId130" Type="http://schemas.openxmlformats.org/officeDocument/2006/relationships/customXml" Target="../ink/ink2557.xml"/><Relationship Id="rId151" Type="http://schemas.openxmlformats.org/officeDocument/2006/relationships/image" Target="../media/image75.png"/><Relationship Id="rId172" Type="http://schemas.openxmlformats.org/officeDocument/2006/relationships/customXml" Target="../ink/ink257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60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622.xml"/><Relationship Id="rId281" Type="http://schemas.openxmlformats.org/officeDocument/2006/relationships/image" Target="../media/image68.png"/><Relationship Id="rId34" Type="http://schemas.openxmlformats.org/officeDocument/2006/relationships/customXml" Target="../ink/ink2509.xml"/><Relationship Id="rId50" Type="http://schemas.openxmlformats.org/officeDocument/2006/relationships/customXml" Target="../ink/ink2517.xml"/><Relationship Id="rId55" Type="http://schemas.openxmlformats.org/officeDocument/2006/relationships/image" Target="../media/image270.png"/><Relationship Id="rId76" Type="http://schemas.openxmlformats.org/officeDocument/2006/relationships/customXml" Target="../ink/ink2530.xml"/><Relationship Id="rId97" Type="http://schemas.openxmlformats.org/officeDocument/2006/relationships/image" Target="../media/image48.png"/><Relationship Id="rId104" Type="http://schemas.openxmlformats.org/officeDocument/2006/relationships/customXml" Target="../ink/ink2544.xml"/><Relationship Id="rId120" Type="http://schemas.openxmlformats.org/officeDocument/2006/relationships/customXml" Target="../ink/ink255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565.xml"/><Relationship Id="rId167" Type="http://schemas.openxmlformats.org/officeDocument/2006/relationships/image" Target="../media/image83.png"/><Relationship Id="rId188" Type="http://schemas.openxmlformats.org/officeDocument/2006/relationships/customXml" Target="../ink/ink258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538.xml"/><Relationship Id="rId162" Type="http://schemas.openxmlformats.org/officeDocument/2006/relationships/customXml" Target="../ink/ink257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601.xml"/><Relationship Id="rId234" Type="http://schemas.openxmlformats.org/officeDocument/2006/relationships/customXml" Target="../ink/ink2609.xml"/><Relationship Id="rId239" Type="http://schemas.openxmlformats.org/officeDocument/2006/relationships/image" Target="../media/image47.png"/><Relationship Id="rId2" Type="http://schemas.openxmlformats.org/officeDocument/2006/relationships/customXml" Target="../ink/ink2493.xml"/><Relationship Id="rId29" Type="http://schemas.openxmlformats.org/officeDocument/2006/relationships/image" Target="../media/image140.png"/><Relationship Id="rId250" Type="http://schemas.openxmlformats.org/officeDocument/2006/relationships/customXml" Target="../ink/ink261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630.xml"/><Relationship Id="rId24" Type="http://schemas.openxmlformats.org/officeDocument/2006/relationships/customXml" Target="../ink/ink2504.xml"/><Relationship Id="rId40" Type="http://schemas.openxmlformats.org/officeDocument/2006/relationships/customXml" Target="../ink/ink2512.xml"/><Relationship Id="rId45" Type="http://schemas.openxmlformats.org/officeDocument/2006/relationships/image" Target="../media/image220.png"/><Relationship Id="rId66" Type="http://schemas.openxmlformats.org/officeDocument/2006/relationships/customXml" Target="../ink/ink2525.xml"/><Relationship Id="rId87" Type="http://schemas.openxmlformats.org/officeDocument/2006/relationships/image" Target="../media/image430.png"/><Relationship Id="rId110" Type="http://schemas.openxmlformats.org/officeDocument/2006/relationships/customXml" Target="../ink/ink254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560.xml"/><Relationship Id="rId157" Type="http://schemas.openxmlformats.org/officeDocument/2006/relationships/image" Target="../media/image78.png"/><Relationship Id="rId178" Type="http://schemas.openxmlformats.org/officeDocument/2006/relationships/customXml" Target="../ink/ink2581.xml"/><Relationship Id="rId61" Type="http://schemas.openxmlformats.org/officeDocument/2006/relationships/image" Target="../media/image300.png"/><Relationship Id="rId82" Type="http://schemas.openxmlformats.org/officeDocument/2006/relationships/customXml" Target="../ink/ink2533.xml"/><Relationship Id="rId152" Type="http://schemas.openxmlformats.org/officeDocument/2006/relationships/customXml" Target="../ink/ink2568.xml"/><Relationship Id="rId173" Type="http://schemas.openxmlformats.org/officeDocument/2006/relationships/image" Target="../media/image86.png"/><Relationship Id="rId194" Type="http://schemas.openxmlformats.org/officeDocument/2006/relationships/customXml" Target="../ink/ink258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59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604.xml"/><Relationship Id="rId240" Type="http://schemas.openxmlformats.org/officeDocument/2006/relationships/customXml" Target="../ink/ink261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625.xml"/><Relationship Id="rId287" Type="http://schemas.openxmlformats.org/officeDocument/2006/relationships/image" Target="../media/image91.png"/><Relationship Id="rId14" Type="http://schemas.openxmlformats.org/officeDocument/2006/relationships/customXml" Target="../ink/ink2499.xml"/><Relationship Id="rId30" Type="http://schemas.openxmlformats.org/officeDocument/2006/relationships/customXml" Target="../ink/ink2507.xml"/><Relationship Id="rId35" Type="http://schemas.openxmlformats.org/officeDocument/2006/relationships/image" Target="../media/image170.png"/><Relationship Id="rId56" Type="http://schemas.openxmlformats.org/officeDocument/2006/relationships/customXml" Target="../ink/ink2520.xml"/><Relationship Id="rId77" Type="http://schemas.openxmlformats.org/officeDocument/2006/relationships/image" Target="../media/image380.png"/><Relationship Id="rId100" Type="http://schemas.openxmlformats.org/officeDocument/2006/relationships/customXml" Target="../ink/ink2542.xml"/><Relationship Id="rId105" Type="http://schemas.openxmlformats.org/officeDocument/2006/relationships/image" Target="../media/image52.png"/><Relationship Id="rId126" Type="http://schemas.openxmlformats.org/officeDocument/2006/relationships/customXml" Target="../ink/ink2555.xml"/><Relationship Id="rId147" Type="http://schemas.openxmlformats.org/officeDocument/2006/relationships/image" Target="../media/image211.png"/><Relationship Id="rId168" Type="http://schemas.openxmlformats.org/officeDocument/2006/relationships/customXml" Target="../ink/ink2576.xml"/><Relationship Id="rId282" Type="http://schemas.openxmlformats.org/officeDocument/2006/relationships/customXml" Target="../ink/ink2633.xml"/><Relationship Id="rId8" Type="http://schemas.openxmlformats.org/officeDocument/2006/relationships/customXml" Target="../ink/ink2496.xml"/><Relationship Id="rId51" Type="http://schemas.openxmlformats.org/officeDocument/2006/relationships/image" Target="../media/image250.png"/><Relationship Id="rId72" Type="http://schemas.openxmlformats.org/officeDocument/2006/relationships/customXml" Target="../ink/ink2528.xml"/><Relationship Id="rId93" Type="http://schemas.openxmlformats.org/officeDocument/2006/relationships/image" Target="../media/image46.png"/><Relationship Id="rId98" Type="http://schemas.openxmlformats.org/officeDocument/2006/relationships/customXml" Target="../ink/ink2541.xml"/><Relationship Id="rId121" Type="http://schemas.openxmlformats.org/officeDocument/2006/relationships/image" Target="../media/image60.png"/><Relationship Id="rId142" Type="http://schemas.openxmlformats.org/officeDocument/2006/relationships/customXml" Target="../ink/ink2563.xml"/><Relationship Id="rId163" Type="http://schemas.openxmlformats.org/officeDocument/2006/relationships/image" Target="../media/image81.png"/><Relationship Id="rId184" Type="http://schemas.openxmlformats.org/officeDocument/2006/relationships/customXml" Target="../ink/ink258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599.xml"/><Relationship Id="rId230" Type="http://schemas.openxmlformats.org/officeDocument/2006/relationships/customXml" Target="../ink/ink260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62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515.xml"/><Relationship Id="rId67" Type="http://schemas.openxmlformats.org/officeDocument/2006/relationships/image" Target="../media/image330.png"/><Relationship Id="rId116" Type="http://schemas.openxmlformats.org/officeDocument/2006/relationships/customXml" Target="../ink/ink2550.xml"/><Relationship Id="rId137" Type="http://schemas.openxmlformats.org/officeDocument/2006/relationships/image" Target="../media/image68.png"/><Relationship Id="rId158" Type="http://schemas.openxmlformats.org/officeDocument/2006/relationships/customXml" Target="../ink/ink2571.xml"/><Relationship Id="rId272" Type="http://schemas.openxmlformats.org/officeDocument/2006/relationships/customXml" Target="../ink/ink2628.xml"/><Relationship Id="rId20" Type="http://schemas.openxmlformats.org/officeDocument/2006/relationships/customXml" Target="../ink/ink2502.xml"/><Relationship Id="rId41" Type="http://schemas.openxmlformats.org/officeDocument/2006/relationships/image" Target="../media/image200.png"/><Relationship Id="rId62" Type="http://schemas.openxmlformats.org/officeDocument/2006/relationships/customXml" Target="../ink/ink2523.xml"/><Relationship Id="rId83" Type="http://schemas.openxmlformats.org/officeDocument/2006/relationships/image" Target="../media/image411.png"/><Relationship Id="rId88" Type="http://schemas.openxmlformats.org/officeDocument/2006/relationships/customXml" Target="../ink/ink2536.xml"/><Relationship Id="rId111" Type="http://schemas.openxmlformats.org/officeDocument/2006/relationships/image" Target="../media/image55.png"/><Relationship Id="rId132" Type="http://schemas.openxmlformats.org/officeDocument/2006/relationships/customXml" Target="../ink/ink2558.xml"/><Relationship Id="rId153" Type="http://schemas.openxmlformats.org/officeDocument/2006/relationships/image" Target="../media/image76.png"/><Relationship Id="rId174" Type="http://schemas.openxmlformats.org/officeDocument/2006/relationships/customXml" Target="../ink/ink257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587.xml"/><Relationship Id="rId204" Type="http://schemas.openxmlformats.org/officeDocument/2006/relationships/customXml" Target="../ink/ink2594.xml"/><Relationship Id="rId220" Type="http://schemas.openxmlformats.org/officeDocument/2006/relationships/customXml" Target="../ink/ink260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615.xml"/><Relationship Id="rId267" Type="http://schemas.openxmlformats.org/officeDocument/2006/relationships/image" Target="../media/image61.png"/><Relationship Id="rId288" Type="http://schemas.openxmlformats.org/officeDocument/2006/relationships/customXml" Target="../ink/ink2636.xml"/><Relationship Id="rId15" Type="http://schemas.openxmlformats.org/officeDocument/2006/relationships/image" Target="../media/image710.png"/><Relationship Id="rId36" Type="http://schemas.openxmlformats.org/officeDocument/2006/relationships/customXml" Target="../ink/ink2510.xml"/><Relationship Id="rId57" Type="http://schemas.openxmlformats.org/officeDocument/2006/relationships/image" Target="../media/image280.png"/><Relationship Id="rId106" Type="http://schemas.openxmlformats.org/officeDocument/2006/relationships/customXml" Target="../ink/ink2545.xml"/><Relationship Id="rId127" Type="http://schemas.openxmlformats.org/officeDocument/2006/relationships/image" Target="../media/image63.png"/><Relationship Id="rId262" Type="http://schemas.openxmlformats.org/officeDocument/2006/relationships/customXml" Target="../ink/ink2623.xml"/><Relationship Id="rId283" Type="http://schemas.openxmlformats.org/officeDocument/2006/relationships/image" Target="../media/image69.png"/><Relationship Id="rId10" Type="http://schemas.openxmlformats.org/officeDocument/2006/relationships/customXml" Target="../ink/ink2497.xml"/><Relationship Id="rId31" Type="http://schemas.openxmlformats.org/officeDocument/2006/relationships/image" Target="../media/image150.png"/><Relationship Id="rId52" Type="http://schemas.openxmlformats.org/officeDocument/2006/relationships/customXml" Target="../ink/ink2518.xml"/><Relationship Id="rId73" Type="http://schemas.openxmlformats.org/officeDocument/2006/relationships/image" Target="../media/image360.png"/><Relationship Id="rId78" Type="http://schemas.openxmlformats.org/officeDocument/2006/relationships/customXml" Target="../ink/ink2531.xml"/><Relationship Id="rId94" Type="http://schemas.openxmlformats.org/officeDocument/2006/relationships/customXml" Target="../ink/ink253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553.xml"/><Relationship Id="rId143" Type="http://schemas.openxmlformats.org/officeDocument/2006/relationships/image" Target="../media/image71.png"/><Relationship Id="rId148" Type="http://schemas.openxmlformats.org/officeDocument/2006/relationships/customXml" Target="../ink/ink2566.xml"/><Relationship Id="rId164" Type="http://schemas.openxmlformats.org/officeDocument/2006/relationships/customXml" Target="../ink/ink257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494.xml"/><Relationship Id="rId9" Type="http://schemas.openxmlformats.org/officeDocument/2006/relationships/image" Target="../media/image410.png"/><Relationship Id="rId180" Type="http://schemas.openxmlformats.org/officeDocument/2006/relationships/customXml" Target="../ink/ink2582.xml"/><Relationship Id="rId210" Type="http://schemas.openxmlformats.org/officeDocument/2006/relationships/customXml" Target="../ink/ink2597.xml"/><Relationship Id="rId215" Type="http://schemas.openxmlformats.org/officeDocument/2006/relationships/image" Target="../media/image350.png"/><Relationship Id="rId236" Type="http://schemas.openxmlformats.org/officeDocument/2006/relationships/customXml" Target="../ink/ink2610.xml"/><Relationship Id="rId257" Type="http://schemas.openxmlformats.org/officeDocument/2006/relationships/image" Target="../media/image56.png"/><Relationship Id="rId278" Type="http://schemas.openxmlformats.org/officeDocument/2006/relationships/customXml" Target="../ink/ink2631.xml"/><Relationship Id="rId26" Type="http://schemas.openxmlformats.org/officeDocument/2006/relationships/customXml" Target="../ink/ink2505.xml"/><Relationship Id="rId231" Type="http://schemas.openxmlformats.org/officeDocument/2006/relationships/image" Target="../media/image430.png"/><Relationship Id="rId252" Type="http://schemas.openxmlformats.org/officeDocument/2006/relationships/customXml" Target="../ink/ink261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526.xml"/><Relationship Id="rId89" Type="http://schemas.openxmlformats.org/officeDocument/2006/relationships/image" Target="../media/image440.png"/><Relationship Id="rId112" Type="http://schemas.openxmlformats.org/officeDocument/2006/relationships/customXml" Target="../ink/ink2548.xml"/><Relationship Id="rId133" Type="http://schemas.openxmlformats.org/officeDocument/2006/relationships/image" Target="../media/image66.png"/><Relationship Id="rId154" Type="http://schemas.openxmlformats.org/officeDocument/2006/relationships/customXml" Target="../ink/ink2569.xml"/><Relationship Id="rId175" Type="http://schemas.openxmlformats.org/officeDocument/2006/relationships/image" Target="../media/image87.png"/><Relationship Id="rId196" Type="http://schemas.openxmlformats.org/officeDocument/2006/relationships/customXml" Target="../ink/ink2590.xml"/><Relationship Id="rId200" Type="http://schemas.openxmlformats.org/officeDocument/2006/relationships/customXml" Target="../ink/ink2592.xml"/><Relationship Id="rId16" Type="http://schemas.openxmlformats.org/officeDocument/2006/relationships/customXml" Target="../ink/ink2500.xml"/><Relationship Id="rId221" Type="http://schemas.openxmlformats.org/officeDocument/2006/relationships/image" Target="../media/image380.png"/><Relationship Id="rId242" Type="http://schemas.openxmlformats.org/officeDocument/2006/relationships/customXml" Target="../ink/ink2613.xml"/><Relationship Id="rId263" Type="http://schemas.openxmlformats.org/officeDocument/2006/relationships/image" Target="../media/image59.png"/><Relationship Id="rId284" Type="http://schemas.openxmlformats.org/officeDocument/2006/relationships/customXml" Target="../ink/ink2634.xml"/><Relationship Id="rId37" Type="http://schemas.openxmlformats.org/officeDocument/2006/relationships/image" Target="../media/image180.png"/><Relationship Id="rId58" Type="http://schemas.openxmlformats.org/officeDocument/2006/relationships/customXml" Target="../ink/ink2521.xml"/><Relationship Id="rId79" Type="http://schemas.openxmlformats.org/officeDocument/2006/relationships/image" Target="../media/image390.png"/><Relationship Id="rId102" Type="http://schemas.openxmlformats.org/officeDocument/2006/relationships/customXml" Target="../ink/ink2543.xml"/><Relationship Id="rId123" Type="http://schemas.openxmlformats.org/officeDocument/2006/relationships/image" Target="../media/image61.png"/><Relationship Id="rId144" Type="http://schemas.openxmlformats.org/officeDocument/2006/relationships/customXml" Target="../ink/ink2564.xml"/><Relationship Id="rId90" Type="http://schemas.openxmlformats.org/officeDocument/2006/relationships/customXml" Target="../ink/ink2537.xml"/><Relationship Id="rId165" Type="http://schemas.openxmlformats.org/officeDocument/2006/relationships/image" Target="../media/image82.png"/><Relationship Id="rId186" Type="http://schemas.openxmlformats.org/officeDocument/2006/relationships/customXml" Target="../ink/ink2585.xml"/><Relationship Id="rId211" Type="http://schemas.openxmlformats.org/officeDocument/2006/relationships/image" Target="../media/image330.png"/><Relationship Id="rId232" Type="http://schemas.openxmlformats.org/officeDocument/2006/relationships/customXml" Target="../ink/ink2608.xml"/><Relationship Id="rId253" Type="http://schemas.openxmlformats.org/officeDocument/2006/relationships/image" Target="../media/image54.png"/><Relationship Id="rId274" Type="http://schemas.openxmlformats.org/officeDocument/2006/relationships/customXml" Target="../ink/ink2629.xml"/><Relationship Id="rId27" Type="http://schemas.openxmlformats.org/officeDocument/2006/relationships/image" Target="../media/image130.png"/><Relationship Id="rId48" Type="http://schemas.openxmlformats.org/officeDocument/2006/relationships/customXml" Target="../ink/ink251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559.xml"/><Relationship Id="rId80" Type="http://schemas.openxmlformats.org/officeDocument/2006/relationships/customXml" Target="../ink/ink2532.xml"/><Relationship Id="rId155" Type="http://schemas.openxmlformats.org/officeDocument/2006/relationships/image" Target="../media/image77.png"/><Relationship Id="rId176" Type="http://schemas.openxmlformats.org/officeDocument/2006/relationships/customXml" Target="../ink/ink258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603.xml"/><Relationship Id="rId243" Type="http://schemas.openxmlformats.org/officeDocument/2006/relationships/image" Target="../media/image49.png"/><Relationship Id="rId264" Type="http://schemas.openxmlformats.org/officeDocument/2006/relationships/customXml" Target="../ink/ink262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51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554.xml"/><Relationship Id="rId70" Type="http://schemas.openxmlformats.org/officeDocument/2006/relationships/customXml" Target="../ink/ink252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57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598.xml"/><Relationship Id="rId233" Type="http://schemas.openxmlformats.org/officeDocument/2006/relationships/image" Target="../media/image440.png"/><Relationship Id="rId254" Type="http://schemas.openxmlformats.org/officeDocument/2006/relationships/customXml" Target="../ink/ink2619.xml"/><Relationship Id="rId28" Type="http://schemas.openxmlformats.org/officeDocument/2006/relationships/customXml" Target="../ink/ink2506.xml"/><Relationship Id="rId49" Type="http://schemas.openxmlformats.org/officeDocument/2006/relationships/image" Target="../media/image240.png"/><Relationship Id="rId114" Type="http://schemas.openxmlformats.org/officeDocument/2006/relationships/customXml" Target="../ink/ink2549.xml"/><Relationship Id="rId275" Type="http://schemas.openxmlformats.org/officeDocument/2006/relationships/image" Target="../media/image65.png"/><Relationship Id="rId60" Type="http://schemas.openxmlformats.org/officeDocument/2006/relationships/customXml" Target="../ink/ink252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570.xml"/><Relationship Id="rId177" Type="http://schemas.openxmlformats.org/officeDocument/2006/relationships/image" Target="../media/image88.png"/><Relationship Id="rId198" Type="http://schemas.openxmlformats.org/officeDocument/2006/relationships/customXml" Target="../ink/ink2591.xml"/><Relationship Id="rId202" Type="http://schemas.openxmlformats.org/officeDocument/2006/relationships/customXml" Target="../ink/ink2593.xml"/><Relationship Id="rId223" Type="http://schemas.openxmlformats.org/officeDocument/2006/relationships/image" Target="../media/image390.png"/><Relationship Id="rId244" Type="http://schemas.openxmlformats.org/officeDocument/2006/relationships/customXml" Target="../ink/ink2614.xml"/><Relationship Id="rId18" Type="http://schemas.openxmlformats.org/officeDocument/2006/relationships/customXml" Target="../ink/ink250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6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657.xml"/><Relationship Id="rId63" Type="http://schemas.openxmlformats.org/officeDocument/2006/relationships/image" Target="../media/image311.png"/><Relationship Id="rId84" Type="http://schemas.openxmlformats.org/officeDocument/2006/relationships/customXml" Target="../ink/ink2678.xml"/><Relationship Id="rId138" Type="http://schemas.openxmlformats.org/officeDocument/2006/relationships/customXml" Target="../ink/ink2705.xml"/><Relationship Id="rId159" Type="http://schemas.openxmlformats.org/officeDocument/2006/relationships/image" Target="../media/image79.png"/><Relationship Id="rId170" Type="http://schemas.openxmlformats.org/officeDocument/2006/relationships/customXml" Target="../ink/ink272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74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77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652.xml"/><Relationship Id="rId53" Type="http://schemas.openxmlformats.org/officeDocument/2006/relationships/image" Target="../media/image260.png"/><Relationship Id="rId74" Type="http://schemas.openxmlformats.org/officeDocument/2006/relationships/customXml" Target="../ink/ink2673.xml"/><Relationship Id="rId128" Type="http://schemas.openxmlformats.org/officeDocument/2006/relationships/customXml" Target="../ink/ink270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716.xml"/><Relationship Id="rId181" Type="http://schemas.openxmlformats.org/officeDocument/2006/relationships/image" Target="../media/image180.png"/><Relationship Id="rId216" Type="http://schemas.openxmlformats.org/officeDocument/2006/relationships/customXml" Target="../ink/ink2744.xml"/><Relationship Id="rId237" Type="http://schemas.openxmlformats.org/officeDocument/2006/relationships/image" Target="../media/image46.png"/><Relationship Id="rId258" Type="http://schemas.openxmlformats.org/officeDocument/2006/relationships/customXml" Target="../ink/ink2765.xml"/><Relationship Id="rId279" Type="http://schemas.openxmlformats.org/officeDocument/2006/relationships/image" Target="../media/image67.png"/><Relationship Id="rId22" Type="http://schemas.openxmlformats.org/officeDocument/2006/relationships/customXml" Target="../ink/ink2647.xml"/><Relationship Id="rId43" Type="http://schemas.openxmlformats.org/officeDocument/2006/relationships/image" Target="../media/image210.png"/><Relationship Id="rId64" Type="http://schemas.openxmlformats.org/officeDocument/2006/relationships/customXml" Target="../ink/ink2668.xml"/><Relationship Id="rId118" Type="http://schemas.openxmlformats.org/officeDocument/2006/relationships/customXml" Target="../ink/ink2695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711.xml"/><Relationship Id="rId171" Type="http://schemas.openxmlformats.org/officeDocument/2006/relationships/image" Target="../media/image85.png"/><Relationship Id="rId192" Type="http://schemas.openxmlformats.org/officeDocument/2006/relationships/customXml" Target="../ink/ink2732.xml"/><Relationship Id="rId206" Type="http://schemas.openxmlformats.org/officeDocument/2006/relationships/customXml" Target="../ink/ink2739.xml"/><Relationship Id="rId227" Type="http://schemas.openxmlformats.org/officeDocument/2006/relationships/image" Target="../media/image411.png"/><Relationship Id="rId248" Type="http://schemas.openxmlformats.org/officeDocument/2006/relationships/customXml" Target="../ink/ink2760.xml"/><Relationship Id="rId269" Type="http://schemas.openxmlformats.org/officeDocument/2006/relationships/image" Target="../media/image62.png"/><Relationship Id="rId12" Type="http://schemas.openxmlformats.org/officeDocument/2006/relationships/customXml" Target="../ink/ink2642.xml"/><Relationship Id="rId33" Type="http://schemas.openxmlformats.org/officeDocument/2006/relationships/image" Target="../media/image160.png"/><Relationship Id="rId108" Type="http://schemas.openxmlformats.org/officeDocument/2006/relationships/customXml" Target="../ink/ink2690.xml"/><Relationship Id="rId129" Type="http://schemas.openxmlformats.org/officeDocument/2006/relationships/image" Target="../media/image64.png"/><Relationship Id="rId280" Type="http://schemas.openxmlformats.org/officeDocument/2006/relationships/customXml" Target="../ink/ink2776.xml"/><Relationship Id="rId54" Type="http://schemas.openxmlformats.org/officeDocument/2006/relationships/customXml" Target="../ink/ink2663.xml"/><Relationship Id="rId75" Type="http://schemas.openxmlformats.org/officeDocument/2006/relationships/image" Target="../media/image370.png"/><Relationship Id="rId96" Type="http://schemas.openxmlformats.org/officeDocument/2006/relationships/customXml" Target="../ink/ink2684.xml"/><Relationship Id="rId140" Type="http://schemas.openxmlformats.org/officeDocument/2006/relationships/customXml" Target="../ink/ink2706.xml"/><Relationship Id="rId161" Type="http://schemas.openxmlformats.org/officeDocument/2006/relationships/image" Target="../media/image80.png"/><Relationship Id="rId182" Type="http://schemas.openxmlformats.org/officeDocument/2006/relationships/customXml" Target="../ink/ink2727.xml"/><Relationship Id="rId217" Type="http://schemas.openxmlformats.org/officeDocument/2006/relationships/image" Target="../media/image89.png"/><Relationship Id="rId6" Type="http://schemas.openxmlformats.org/officeDocument/2006/relationships/customXml" Target="../ink/ink2639.xml"/><Relationship Id="rId238" Type="http://schemas.openxmlformats.org/officeDocument/2006/relationships/customXml" Target="../ink/ink275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771.xml"/><Relationship Id="rId44" Type="http://schemas.openxmlformats.org/officeDocument/2006/relationships/customXml" Target="../ink/ink2658.xml"/><Relationship Id="rId65" Type="http://schemas.openxmlformats.org/officeDocument/2006/relationships/image" Target="../media/image320.png"/><Relationship Id="rId86" Type="http://schemas.openxmlformats.org/officeDocument/2006/relationships/customXml" Target="../ink/ink2679.xml"/><Relationship Id="rId130" Type="http://schemas.openxmlformats.org/officeDocument/2006/relationships/customXml" Target="../ink/ink2701.xml"/><Relationship Id="rId151" Type="http://schemas.openxmlformats.org/officeDocument/2006/relationships/image" Target="../media/image75.png"/><Relationship Id="rId172" Type="http://schemas.openxmlformats.org/officeDocument/2006/relationships/customXml" Target="../ink/ink272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75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766.xml"/><Relationship Id="rId281" Type="http://schemas.openxmlformats.org/officeDocument/2006/relationships/image" Target="../media/image68.png"/><Relationship Id="rId34" Type="http://schemas.openxmlformats.org/officeDocument/2006/relationships/customXml" Target="../ink/ink2653.xml"/><Relationship Id="rId50" Type="http://schemas.openxmlformats.org/officeDocument/2006/relationships/customXml" Target="../ink/ink2661.xml"/><Relationship Id="rId55" Type="http://schemas.openxmlformats.org/officeDocument/2006/relationships/image" Target="../media/image270.png"/><Relationship Id="rId76" Type="http://schemas.openxmlformats.org/officeDocument/2006/relationships/customXml" Target="../ink/ink2674.xml"/><Relationship Id="rId97" Type="http://schemas.openxmlformats.org/officeDocument/2006/relationships/image" Target="../media/image48.png"/><Relationship Id="rId104" Type="http://schemas.openxmlformats.org/officeDocument/2006/relationships/customXml" Target="../ink/ink2688.xml"/><Relationship Id="rId120" Type="http://schemas.openxmlformats.org/officeDocument/2006/relationships/customXml" Target="../ink/ink269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709.xml"/><Relationship Id="rId167" Type="http://schemas.openxmlformats.org/officeDocument/2006/relationships/image" Target="../media/image83.png"/><Relationship Id="rId188" Type="http://schemas.openxmlformats.org/officeDocument/2006/relationships/customXml" Target="../ink/ink273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682.xml"/><Relationship Id="rId162" Type="http://schemas.openxmlformats.org/officeDocument/2006/relationships/customXml" Target="../ink/ink271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745.xml"/><Relationship Id="rId234" Type="http://schemas.openxmlformats.org/officeDocument/2006/relationships/customXml" Target="../ink/ink2753.xml"/><Relationship Id="rId239" Type="http://schemas.openxmlformats.org/officeDocument/2006/relationships/image" Target="../media/image47.png"/><Relationship Id="rId2" Type="http://schemas.openxmlformats.org/officeDocument/2006/relationships/customXml" Target="../ink/ink2637.xml"/><Relationship Id="rId29" Type="http://schemas.openxmlformats.org/officeDocument/2006/relationships/image" Target="../media/image140.png"/><Relationship Id="rId250" Type="http://schemas.openxmlformats.org/officeDocument/2006/relationships/customXml" Target="../ink/ink276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774.xml"/><Relationship Id="rId24" Type="http://schemas.openxmlformats.org/officeDocument/2006/relationships/customXml" Target="../ink/ink2648.xml"/><Relationship Id="rId40" Type="http://schemas.openxmlformats.org/officeDocument/2006/relationships/customXml" Target="../ink/ink2656.xml"/><Relationship Id="rId45" Type="http://schemas.openxmlformats.org/officeDocument/2006/relationships/image" Target="../media/image220.png"/><Relationship Id="rId66" Type="http://schemas.openxmlformats.org/officeDocument/2006/relationships/customXml" Target="../ink/ink2669.xml"/><Relationship Id="rId87" Type="http://schemas.openxmlformats.org/officeDocument/2006/relationships/image" Target="../media/image430.png"/><Relationship Id="rId110" Type="http://schemas.openxmlformats.org/officeDocument/2006/relationships/customXml" Target="../ink/ink269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704.xml"/><Relationship Id="rId157" Type="http://schemas.openxmlformats.org/officeDocument/2006/relationships/image" Target="../media/image78.png"/><Relationship Id="rId178" Type="http://schemas.openxmlformats.org/officeDocument/2006/relationships/customXml" Target="../ink/ink2725.xml"/><Relationship Id="rId61" Type="http://schemas.openxmlformats.org/officeDocument/2006/relationships/image" Target="../media/image300.png"/><Relationship Id="rId82" Type="http://schemas.openxmlformats.org/officeDocument/2006/relationships/customXml" Target="../ink/ink2677.xml"/><Relationship Id="rId152" Type="http://schemas.openxmlformats.org/officeDocument/2006/relationships/customXml" Target="../ink/ink2712.xml"/><Relationship Id="rId173" Type="http://schemas.openxmlformats.org/officeDocument/2006/relationships/image" Target="../media/image86.png"/><Relationship Id="rId194" Type="http://schemas.openxmlformats.org/officeDocument/2006/relationships/customXml" Target="../ink/ink273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74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748.xml"/><Relationship Id="rId240" Type="http://schemas.openxmlformats.org/officeDocument/2006/relationships/customXml" Target="../ink/ink275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769.xml"/><Relationship Id="rId287" Type="http://schemas.openxmlformats.org/officeDocument/2006/relationships/image" Target="../media/image91.png"/><Relationship Id="rId14" Type="http://schemas.openxmlformats.org/officeDocument/2006/relationships/customXml" Target="../ink/ink2643.xml"/><Relationship Id="rId30" Type="http://schemas.openxmlformats.org/officeDocument/2006/relationships/customXml" Target="../ink/ink2651.xml"/><Relationship Id="rId35" Type="http://schemas.openxmlformats.org/officeDocument/2006/relationships/image" Target="../media/image170.png"/><Relationship Id="rId56" Type="http://schemas.openxmlformats.org/officeDocument/2006/relationships/customXml" Target="../ink/ink2664.xml"/><Relationship Id="rId77" Type="http://schemas.openxmlformats.org/officeDocument/2006/relationships/image" Target="../media/image380.png"/><Relationship Id="rId100" Type="http://schemas.openxmlformats.org/officeDocument/2006/relationships/customXml" Target="../ink/ink2686.xml"/><Relationship Id="rId105" Type="http://schemas.openxmlformats.org/officeDocument/2006/relationships/image" Target="../media/image52.png"/><Relationship Id="rId126" Type="http://schemas.openxmlformats.org/officeDocument/2006/relationships/customXml" Target="../ink/ink2699.xml"/><Relationship Id="rId147" Type="http://schemas.openxmlformats.org/officeDocument/2006/relationships/image" Target="../media/image211.png"/><Relationship Id="rId168" Type="http://schemas.openxmlformats.org/officeDocument/2006/relationships/customXml" Target="../ink/ink2720.xml"/><Relationship Id="rId282" Type="http://schemas.openxmlformats.org/officeDocument/2006/relationships/customXml" Target="../ink/ink2777.xml"/><Relationship Id="rId8" Type="http://schemas.openxmlformats.org/officeDocument/2006/relationships/customXml" Target="../ink/ink2640.xml"/><Relationship Id="rId51" Type="http://schemas.openxmlformats.org/officeDocument/2006/relationships/image" Target="../media/image250.png"/><Relationship Id="rId72" Type="http://schemas.openxmlformats.org/officeDocument/2006/relationships/customXml" Target="../ink/ink2672.xml"/><Relationship Id="rId93" Type="http://schemas.openxmlformats.org/officeDocument/2006/relationships/image" Target="../media/image46.png"/><Relationship Id="rId98" Type="http://schemas.openxmlformats.org/officeDocument/2006/relationships/customXml" Target="../ink/ink2685.xml"/><Relationship Id="rId121" Type="http://schemas.openxmlformats.org/officeDocument/2006/relationships/image" Target="../media/image60.png"/><Relationship Id="rId142" Type="http://schemas.openxmlformats.org/officeDocument/2006/relationships/customXml" Target="../ink/ink2707.xml"/><Relationship Id="rId163" Type="http://schemas.openxmlformats.org/officeDocument/2006/relationships/image" Target="../media/image81.png"/><Relationship Id="rId184" Type="http://schemas.openxmlformats.org/officeDocument/2006/relationships/customXml" Target="../ink/ink272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743.xml"/><Relationship Id="rId230" Type="http://schemas.openxmlformats.org/officeDocument/2006/relationships/customXml" Target="../ink/ink275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76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659.xml"/><Relationship Id="rId67" Type="http://schemas.openxmlformats.org/officeDocument/2006/relationships/image" Target="../media/image330.png"/><Relationship Id="rId116" Type="http://schemas.openxmlformats.org/officeDocument/2006/relationships/customXml" Target="../ink/ink2694.xml"/><Relationship Id="rId137" Type="http://schemas.openxmlformats.org/officeDocument/2006/relationships/image" Target="../media/image68.png"/><Relationship Id="rId158" Type="http://schemas.openxmlformats.org/officeDocument/2006/relationships/customXml" Target="../ink/ink2715.xml"/><Relationship Id="rId272" Type="http://schemas.openxmlformats.org/officeDocument/2006/relationships/customXml" Target="../ink/ink2772.xml"/><Relationship Id="rId20" Type="http://schemas.openxmlformats.org/officeDocument/2006/relationships/customXml" Target="../ink/ink2646.xml"/><Relationship Id="rId41" Type="http://schemas.openxmlformats.org/officeDocument/2006/relationships/image" Target="../media/image200.png"/><Relationship Id="rId62" Type="http://schemas.openxmlformats.org/officeDocument/2006/relationships/customXml" Target="../ink/ink2667.xml"/><Relationship Id="rId83" Type="http://schemas.openxmlformats.org/officeDocument/2006/relationships/image" Target="../media/image411.png"/><Relationship Id="rId88" Type="http://schemas.openxmlformats.org/officeDocument/2006/relationships/customXml" Target="../ink/ink2680.xml"/><Relationship Id="rId111" Type="http://schemas.openxmlformats.org/officeDocument/2006/relationships/image" Target="../media/image55.png"/><Relationship Id="rId132" Type="http://schemas.openxmlformats.org/officeDocument/2006/relationships/customXml" Target="../ink/ink2702.xml"/><Relationship Id="rId153" Type="http://schemas.openxmlformats.org/officeDocument/2006/relationships/image" Target="../media/image76.png"/><Relationship Id="rId174" Type="http://schemas.openxmlformats.org/officeDocument/2006/relationships/customXml" Target="../ink/ink272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731.xml"/><Relationship Id="rId204" Type="http://schemas.openxmlformats.org/officeDocument/2006/relationships/customXml" Target="../ink/ink2738.xml"/><Relationship Id="rId220" Type="http://schemas.openxmlformats.org/officeDocument/2006/relationships/customXml" Target="../ink/ink274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759.xml"/><Relationship Id="rId267" Type="http://schemas.openxmlformats.org/officeDocument/2006/relationships/image" Target="../media/image61.png"/><Relationship Id="rId288" Type="http://schemas.openxmlformats.org/officeDocument/2006/relationships/customXml" Target="../ink/ink2780.xml"/><Relationship Id="rId15" Type="http://schemas.openxmlformats.org/officeDocument/2006/relationships/image" Target="../media/image710.png"/><Relationship Id="rId36" Type="http://schemas.openxmlformats.org/officeDocument/2006/relationships/customXml" Target="../ink/ink2654.xml"/><Relationship Id="rId57" Type="http://schemas.openxmlformats.org/officeDocument/2006/relationships/image" Target="../media/image280.png"/><Relationship Id="rId106" Type="http://schemas.openxmlformats.org/officeDocument/2006/relationships/customXml" Target="../ink/ink2689.xml"/><Relationship Id="rId127" Type="http://schemas.openxmlformats.org/officeDocument/2006/relationships/image" Target="../media/image63.png"/><Relationship Id="rId262" Type="http://schemas.openxmlformats.org/officeDocument/2006/relationships/customXml" Target="../ink/ink2767.xml"/><Relationship Id="rId283" Type="http://schemas.openxmlformats.org/officeDocument/2006/relationships/image" Target="../media/image69.png"/><Relationship Id="rId10" Type="http://schemas.openxmlformats.org/officeDocument/2006/relationships/customXml" Target="../ink/ink2641.xml"/><Relationship Id="rId31" Type="http://schemas.openxmlformats.org/officeDocument/2006/relationships/image" Target="../media/image150.png"/><Relationship Id="rId52" Type="http://schemas.openxmlformats.org/officeDocument/2006/relationships/customXml" Target="../ink/ink2662.xml"/><Relationship Id="rId73" Type="http://schemas.openxmlformats.org/officeDocument/2006/relationships/image" Target="../media/image360.png"/><Relationship Id="rId78" Type="http://schemas.openxmlformats.org/officeDocument/2006/relationships/customXml" Target="../ink/ink2675.xml"/><Relationship Id="rId94" Type="http://schemas.openxmlformats.org/officeDocument/2006/relationships/customXml" Target="../ink/ink268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697.xml"/><Relationship Id="rId143" Type="http://schemas.openxmlformats.org/officeDocument/2006/relationships/image" Target="../media/image71.png"/><Relationship Id="rId148" Type="http://schemas.openxmlformats.org/officeDocument/2006/relationships/customXml" Target="../ink/ink2710.xml"/><Relationship Id="rId164" Type="http://schemas.openxmlformats.org/officeDocument/2006/relationships/customXml" Target="../ink/ink271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638.xml"/><Relationship Id="rId9" Type="http://schemas.openxmlformats.org/officeDocument/2006/relationships/image" Target="../media/image410.png"/><Relationship Id="rId180" Type="http://schemas.openxmlformats.org/officeDocument/2006/relationships/customXml" Target="../ink/ink2726.xml"/><Relationship Id="rId210" Type="http://schemas.openxmlformats.org/officeDocument/2006/relationships/customXml" Target="../ink/ink2741.xml"/><Relationship Id="rId215" Type="http://schemas.openxmlformats.org/officeDocument/2006/relationships/image" Target="../media/image350.png"/><Relationship Id="rId236" Type="http://schemas.openxmlformats.org/officeDocument/2006/relationships/customXml" Target="../ink/ink2754.xml"/><Relationship Id="rId257" Type="http://schemas.openxmlformats.org/officeDocument/2006/relationships/image" Target="../media/image56.png"/><Relationship Id="rId278" Type="http://schemas.openxmlformats.org/officeDocument/2006/relationships/customXml" Target="../ink/ink2775.xml"/><Relationship Id="rId26" Type="http://schemas.openxmlformats.org/officeDocument/2006/relationships/customXml" Target="../ink/ink2649.xml"/><Relationship Id="rId231" Type="http://schemas.openxmlformats.org/officeDocument/2006/relationships/image" Target="../media/image430.png"/><Relationship Id="rId252" Type="http://schemas.openxmlformats.org/officeDocument/2006/relationships/customXml" Target="../ink/ink276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670.xml"/><Relationship Id="rId89" Type="http://schemas.openxmlformats.org/officeDocument/2006/relationships/image" Target="../media/image440.png"/><Relationship Id="rId112" Type="http://schemas.openxmlformats.org/officeDocument/2006/relationships/customXml" Target="../ink/ink2692.xml"/><Relationship Id="rId133" Type="http://schemas.openxmlformats.org/officeDocument/2006/relationships/image" Target="../media/image66.png"/><Relationship Id="rId154" Type="http://schemas.openxmlformats.org/officeDocument/2006/relationships/customXml" Target="../ink/ink2713.xml"/><Relationship Id="rId175" Type="http://schemas.openxmlformats.org/officeDocument/2006/relationships/image" Target="../media/image87.png"/><Relationship Id="rId196" Type="http://schemas.openxmlformats.org/officeDocument/2006/relationships/customXml" Target="../ink/ink2734.xml"/><Relationship Id="rId200" Type="http://schemas.openxmlformats.org/officeDocument/2006/relationships/customXml" Target="../ink/ink2736.xml"/><Relationship Id="rId16" Type="http://schemas.openxmlformats.org/officeDocument/2006/relationships/customXml" Target="../ink/ink2644.xml"/><Relationship Id="rId221" Type="http://schemas.openxmlformats.org/officeDocument/2006/relationships/image" Target="../media/image380.png"/><Relationship Id="rId242" Type="http://schemas.openxmlformats.org/officeDocument/2006/relationships/customXml" Target="../ink/ink2757.xml"/><Relationship Id="rId263" Type="http://schemas.openxmlformats.org/officeDocument/2006/relationships/image" Target="../media/image59.png"/><Relationship Id="rId284" Type="http://schemas.openxmlformats.org/officeDocument/2006/relationships/customXml" Target="../ink/ink2778.xml"/><Relationship Id="rId37" Type="http://schemas.openxmlformats.org/officeDocument/2006/relationships/image" Target="../media/image180.png"/><Relationship Id="rId58" Type="http://schemas.openxmlformats.org/officeDocument/2006/relationships/customXml" Target="../ink/ink2665.xml"/><Relationship Id="rId79" Type="http://schemas.openxmlformats.org/officeDocument/2006/relationships/image" Target="../media/image390.png"/><Relationship Id="rId102" Type="http://schemas.openxmlformats.org/officeDocument/2006/relationships/customXml" Target="../ink/ink2687.xml"/><Relationship Id="rId123" Type="http://schemas.openxmlformats.org/officeDocument/2006/relationships/image" Target="../media/image61.png"/><Relationship Id="rId144" Type="http://schemas.openxmlformats.org/officeDocument/2006/relationships/customXml" Target="../ink/ink2708.xml"/><Relationship Id="rId90" Type="http://schemas.openxmlformats.org/officeDocument/2006/relationships/customXml" Target="../ink/ink2681.xml"/><Relationship Id="rId165" Type="http://schemas.openxmlformats.org/officeDocument/2006/relationships/image" Target="../media/image82.png"/><Relationship Id="rId186" Type="http://schemas.openxmlformats.org/officeDocument/2006/relationships/customXml" Target="../ink/ink2729.xml"/><Relationship Id="rId211" Type="http://schemas.openxmlformats.org/officeDocument/2006/relationships/image" Target="../media/image330.png"/><Relationship Id="rId232" Type="http://schemas.openxmlformats.org/officeDocument/2006/relationships/customXml" Target="../ink/ink2752.xml"/><Relationship Id="rId253" Type="http://schemas.openxmlformats.org/officeDocument/2006/relationships/image" Target="../media/image54.png"/><Relationship Id="rId274" Type="http://schemas.openxmlformats.org/officeDocument/2006/relationships/customXml" Target="../ink/ink2773.xml"/><Relationship Id="rId27" Type="http://schemas.openxmlformats.org/officeDocument/2006/relationships/image" Target="../media/image130.png"/><Relationship Id="rId48" Type="http://schemas.openxmlformats.org/officeDocument/2006/relationships/customXml" Target="../ink/ink266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703.xml"/><Relationship Id="rId80" Type="http://schemas.openxmlformats.org/officeDocument/2006/relationships/customXml" Target="../ink/ink2676.xml"/><Relationship Id="rId155" Type="http://schemas.openxmlformats.org/officeDocument/2006/relationships/image" Target="../media/image77.png"/><Relationship Id="rId176" Type="http://schemas.openxmlformats.org/officeDocument/2006/relationships/customXml" Target="../ink/ink272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747.xml"/><Relationship Id="rId243" Type="http://schemas.openxmlformats.org/officeDocument/2006/relationships/image" Target="../media/image49.png"/><Relationship Id="rId264" Type="http://schemas.openxmlformats.org/officeDocument/2006/relationships/customXml" Target="../ink/ink276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65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698.xml"/><Relationship Id="rId70" Type="http://schemas.openxmlformats.org/officeDocument/2006/relationships/customXml" Target="../ink/ink267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71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742.xml"/><Relationship Id="rId233" Type="http://schemas.openxmlformats.org/officeDocument/2006/relationships/image" Target="../media/image440.png"/><Relationship Id="rId254" Type="http://schemas.openxmlformats.org/officeDocument/2006/relationships/customXml" Target="../ink/ink2763.xml"/><Relationship Id="rId28" Type="http://schemas.openxmlformats.org/officeDocument/2006/relationships/customXml" Target="../ink/ink2650.xml"/><Relationship Id="rId49" Type="http://schemas.openxmlformats.org/officeDocument/2006/relationships/image" Target="../media/image240.png"/><Relationship Id="rId114" Type="http://schemas.openxmlformats.org/officeDocument/2006/relationships/customXml" Target="../ink/ink2693.xml"/><Relationship Id="rId275" Type="http://schemas.openxmlformats.org/officeDocument/2006/relationships/image" Target="../media/image65.png"/><Relationship Id="rId60" Type="http://schemas.openxmlformats.org/officeDocument/2006/relationships/customXml" Target="../ink/ink266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714.xml"/><Relationship Id="rId177" Type="http://schemas.openxmlformats.org/officeDocument/2006/relationships/image" Target="../media/image88.png"/><Relationship Id="rId198" Type="http://schemas.openxmlformats.org/officeDocument/2006/relationships/customXml" Target="../ink/ink2735.xml"/><Relationship Id="rId202" Type="http://schemas.openxmlformats.org/officeDocument/2006/relationships/customXml" Target="../ink/ink2737.xml"/><Relationship Id="rId223" Type="http://schemas.openxmlformats.org/officeDocument/2006/relationships/image" Target="../media/image390.png"/><Relationship Id="rId244" Type="http://schemas.openxmlformats.org/officeDocument/2006/relationships/customXml" Target="../ink/ink2758.xml"/><Relationship Id="rId18" Type="http://schemas.openxmlformats.org/officeDocument/2006/relationships/customXml" Target="../ink/ink264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77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09.xml"/><Relationship Id="rId63" Type="http://schemas.openxmlformats.org/officeDocument/2006/relationships/image" Target="../media/image311.png"/><Relationship Id="rId84" Type="http://schemas.openxmlformats.org/officeDocument/2006/relationships/customXml" Target="../ink/ink230.xml"/><Relationship Id="rId138" Type="http://schemas.openxmlformats.org/officeDocument/2006/relationships/customXml" Target="../ink/ink257.xml"/><Relationship Id="rId159" Type="http://schemas.openxmlformats.org/officeDocument/2006/relationships/image" Target="../media/image79.png"/><Relationship Id="rId170" Type="http://schemas.openxmlformats.org/officeDocument/2006/relationships/customXml" Target="../ink/ink27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0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2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04.xml"/><Relationship Id="rId53" Type="http://schemas.openxmlformats.org/officeDocument/2006/relationships/image" Target="../media/image260.png"/><Relationship Id="rId74" Type="http://schemas.openxmlformats.org/officeDocument/2006/relationships/customXml" Target="../ink/ink225.xml"/><Relationship Id="rId128" Type="http://schemas.openxmlformats.org/officeDocument/2006/relationships/customXml" Target="../ink/ink25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68.xml"/><Relationship Id="rId181" Type="http://schemas.openxmlformats.org/officeDocument/2006/relationships/image" Target="../media/image180.png"/><Relationship Id="rId216" Type="http://schemas.openxmlformats.org/officeDocument/2006/relationships/customXml" Target="../ink/ink296.xml"/><Relationship Id="rId237" Type="http://schemas.openxmlformats.org/officeDocument/2006/relationships/image" Target="../media/image46.png"/><Relationship Id="rId258" Type="http://schemas.openxmlformats.org/officeDocument/2006/relationships/customXml" Target="../ink/ink317.xml"/><Relationship Id="rId279" Type="http://schemas.openxmlformats.org/officeDocument/2006/relationships/image" Target="../media/image67.png"/><Relationship Id="rId22" Type="http://schemas.openxmlformats.org/officeDocument/2006/relationships/customXml" Target="../ink/ink199.xml"/><Relationship Id="rId43" Type="http://schemas.openxmlformats.org/officeDocument/2006/relationships/image" Target="../media/image210.png"/><Relationship Id="rId64" Type="http://schemas.openxmlformats.org/officeDocument/2006/relationships/customXml" Target="../ink/ink220.xml"/><Relationship Id="rId118" Type="http://schemas.openxmlformats.org/officeDocument/2006/relationships/customXml" Target="../ink/ink24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63.xml"/><Relationship Id="rId171" Type="http://schemas.openxmlformats.org/officeDocument/2006/relationships/image" Target="../media/image85.png"/><Relationship Id="rId192" Type="http://schemas.openxmlformats.org/officeDocument/2006/relationships/customXml" Target="../ink/ink284.xml"/><Relationship Id="rId206" Type="http://schemas.openxmlformats.org/officeDocument/2006/relationships/customXml" Target="../ink/ink291.xml"/><Relationship Id="rId227" Type="http://schemas.openxmlformats.org/officeDocument/2006/relationships/image" Target="../media/image411.png"/><Relationship Id="rId248" Type="http://schemas.openxmlformats.org/officeDocument/2006/relationships/customXml" Target="../ink/ink312.xml"/><Relationship Id="rId269" Type="http://schemas.openxmlformats.org/officeDocument/2006/relationships/image" Target="../media/image62.png"/><Relationship Id="rId12" Type="http://schemas.openxmlformats.org/officeDocument/2006/relationships/customXml" Target="../ink/ink194.xml"/><Relationship Id="rId33" Type="http://schemas.openxmlformats.org/officeDocument/2006/relationships/image" Target="../media/image160.png"/><Relationship Id="rId108" Type="http://schemas.openxmlformats.org/officeDocument/2006/relationships/customXml" Target="../ink/ink242.xml"/><Relationship Id="rId129" Type="http://schemas.openxmlformats.org/officeDocument/2006/relationships/image" Target="../media/image64.png"/><Relationship Id="rId280" Type="http://schemas.openxmlformats.org/officeDocument/2006/relationships/customXml" Target="../ink/ink328.xml"/><Relationship Id="rId54" Type="http://schemas.openxmlformats.org/officeDocument/2006/relationships/customXml" Target="../ink/ink215.xml"/><Relationship Id="rId75" Type="http://schemas.openxmlformats.org/officeDocument/2006/relationships/image" Target="../media/image370.png"/><Relationship Id="rId96" Type="http://schemas.openxmlformats.org/officeDocument/2006/relationships/customXml" Target="../ink/ink236.xml"/><Relationship Id="rId140" Type="http://schemas.openxmlformats.org/officeDocument/2006/relationships/customXml" Target="../ink/ink258.xml"/><Relationship Id="rId161" Type="http://schemas.openxmlformats.org/officeDocument/2006/relationships/image" Target="../media/image80.png"/><Relationship Id="rId182" Type="http://schemas.openxmlformats.org/officeDocument/2006/relationships/customXml" Target="../ink/ink279.xml"/><Relationship Id="rId217" Type="http://schemas.openxmlformats.org/officeDocument/2006/relationships/image" Target="../media/image89.png"/><Relationship Id="rId6" Type="http://schemas.openxmlformats.org/officeDocument/2006/relationships/customXml" Target="../ink/ink191.xml"/><Relationship Id="rId238" Type="http://schemas.openxmlformats.org/officeDocument/2006/relationships/customXml" Target="../ink/ink30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23.xml"/><Relationship Id="rId44" Type="http://schemas.openxmlformats.org/officeDocument/2006/relationships/customXml" Target="../ink/ink210.xml"/><Relationship Id="rId65" Type="http://schemas.openxmlformats.org/officeDocument/2006/relationships/image" Target="../media/image320.png"/><Relationship Id="rId86" Type="http://schemas.openxmlformats.org/officeDocument/2006/relationships/customXml" Target="../ink/ink231.xml"/><Relationship Id="rId130" Type="http://schemas.openxmlformats.org/officeDocument/2006/relationships/customXml" Target="../ink/ink253.xml"/><Relationship Id="rId151" Type="http://schemas.openxmlformats.org/officeDocument/2006/relationships/image" Target="../media/image75.png"/><Relationship Id="rId172" Type="http://schemas.openxmlformats.org/officeDocument/2006/relationships/customXml" Target="../ink/ink27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0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18.xml"/><Relationship Id="rId281" Type="http://schemas.openxmlformats.org/officeDocument/2006/relationships/image" Target="../media/image68.png"/><Relationship Id="rId34" Type="http://schemas.openxmlformats.org/officeDocument/2006/relationships/customXml" Target="../ink/ink205.xml"/><Relationship Id="rId50" Type="http://schemas.openxmlformats.org/officeDocument/2006/relationships/customXml" Target="../ink/ink213.xml"/><Relationship Id="rId55" Type="http://schemas.openxmlformats.org/officeDocument/2006/relationships/image" Target="../media/image270.png"/><Relationship Id="rId76" Type="http://schemas.openxmlformats.org/officeDocument/2006/relationships/customXml" Target="../ink/ink226.xml"/><Relationship Id="rId97" Type="http://schemas.openxmlformats.org/officeDocument/2006/relationships/image" Target="../media/image48.png"/><Relationship Id="rId104" Type="http://schemas.openxmlformats.org/officeDocument/2006/relationships/customXml" Target="../ink/ink240.xml"/><Relationship Id="rId120" Type="http://schemas.openxmlformats.org/officeDocument/2006/relationships/customXml" Target="../ink/ink24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61.xml"/><Relationship Id="rId167" Type="http://schemas.openxmlformats.org/officeDocument/2006/relationships/image" Target="../media/image83.png"/><Relationship Id="rId188" Type="http://schemas.openxmlformats.org/officeDocument/2006/relationships/customXml" Target="../ink/ink28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34.xml"/><Relationship Id="rId162" Type="http://schemas.openxmlformats.org/officeDocument/2006/relationships/customXml" Target="../ink/ink26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97.xml"/><Relationship Id="rId234" Type="http://schemas.openxmlformats.org/officeDocument/2006/relationships/customXml" Target="../ink/ink305.xml"/><Relationship Id="rId239" Type="http://schemas.openxmlformats.org/officeDocument/2006/relationships/image" Target="../media/image47.png"/><Relationship Id="rId2" Type="http://schemas.openxmlformats.org/officeDocument/2006/relationships/customXml" Target="../ink/ink189.xml"/><Relationship Id="rId29" Type="http://schemas.openxmlformats.org/officeDocument/2006/relationships/image" Target="../media/image140.png"/><Relationship Id="rId250" Type="http://schemas.openxmlformats.org/officeDocument/2006/relationships/customXml" Target="../ink/ink31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26.xml"/><Relationship Id="rId24" Type="http://schemas.openxmlformats.org/officeDocument/2006/relationships/customXml" Target="../ink/ink200.xml"/><Relationship Id="rId40" Type="http://schemas.openxmlformats.org/officeDocument/2006/relationships/customXml" Target="../ink/ink208.xml"/><Relationship Id="rId45" Type="http://schemas.openxmlformats.org/officeDocument/2006/relationships/image" Target="../media/image220.png"/><Relationship Id="rId66" Type="http://schemas.openxmlformats.org/officeDocument/2006/relationships/customXml" Target="../ink/ink221.xml"/><Relationship Id="rId87" Type="http://schemas.openxmlformats.org/officeDocument/2006/relationships/image" Target="../media/image430.png"/><Relationship Id="rId110" Type="http://schemas.openxmlformats.org/officeDocument/2006/relationships/customXml" Target="../ink/ink24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56.xml"/><Relationship Id="rId157" Type="http://schemas.openxmlformats.org/officeDocument/2006/relationships/image" Target="../media/image78.png"/><Relationship Id="rId178" Type="http://schemas.openxmlformats.org/officeDocument/2006/relationships/customXml" Target="../ink/ink277.xml"/><Relationship Id="rId61" Type="http://schemas.openxmlformats.org/officeDocument/2006/relationships/image" Target="../media/image300.png"/><Relationship Id="rId82" Type="http://schemas.openxmlformats.org/officeDocument/2006/relationships/customXml" Target="../ink/ink229.xml"/><Relationship Id="rId152" Type="http://schemas.openxmlformats.org/officeDocument/2006/relationships/customXml" Target="../ink/ink264.xml"/><Relationship Id="rId173" Type="http://schemas.openxmlformats.org/officeDocument/2006/relationships/image" Target="../media/image86.png"/><Relationship Id="rId194" Type="http://schemas.openxmlformats.org/officeDocument/2006/relationships/customXml" Target="../ink/ink28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9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00.xml"/><Relationship Id="rId240" Type="http://schemas.openxmlformats.org/officeDocument/2006/relationships/customXml" Target="../ink/ink30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21.xml"/><Relationship Id="rId287" Type="http://schemas.openxmlformats.org/officeDocument/2006/relationships/image" Target="../media/image91.png"/><Relationship Id="rId14" Type="http://schemas.openxmlformats.org/officeDocument/2006/relationships/customXml" Target="../ink/ink195.xml"/><Relationship Id="rId30" Type="http://schemas.openxmlformats.org/officeDocument/2006/relationships/customXml" Target="../ink/ink203.xml"/><Relationship Id="rId35" Type="http://schemas.openxmlformats.org/officeDocument/2006/relationships/image" Target="../media/image170.png"/><Relationship Id="rId56" Type="http://schemas.openxmlformats.org/officeDocument/2006/relationships/customXml" Target="../ink/ink216.xml"/><Relationship Id="rId77" Type="http://schemas.openxmlformats.org/officeDocument/2006/relationships/image" Target="../media/image380.png"/><Relationship Id="rId100" Type="http://schemas.openxmlformats.org/officeDocument/2006/relationships/customXml" Target="../ink/ink238.xml"/><Relationship Id="rId105" Type="http://schemas.openxmlformats.org/officeDocument/2006/relationships/image" Target="../media/image52.png"/><Relationship Id="rId126" Type="http://schemas.openxmlformats.org/officeDocument/2006/relationships/customXml" Target="../ink/ink251.xml"/><Relationship Id="rId147" Type="http://schemas.openxmlformats.org/officeDocument/2006/relationships/image" Target="../media/image211.png"/><Relationship Id="rId168" Type="http://schemas.openxmlformats.org/officeDocument/2006/relationships/customXml" Target="../ink/ink272.xml"/><Relationship Id="rId282" Type="http://schemas.openxmlformats.org/officeDocument/2006/relationships/customXml" Target="../ink/ink329.xml"/><Relationship Id="rId8" Type="http://schemas.openxmlformats.org/officeDocument/2006/relationships/customXml" Target="../ink/ink192.xml"/><Relationship Id="rId51" Type="http://schemas.openxmlformats.org/officeDocument/2006/relationships/image" Target="../media/image250.png"/><Relationship Id="rId72" Type="http://schemas.openxmlformats.org/officeDocument/2006/relationships/customXml" Target="../ink/ink224.xml"/><Relationship Id="rId93" Type="http://schemas.openxmlformats.org/officeDocument/2006/relationships/image" Target="../media/image46.png"/><Relationship Id="rId98" Type="http://schemas.openxmlformats.org/officeDocument/2006/relationships/customXml" Target="../ink/ink237.xml"/><Relationship Id="rId121" Type="http://schemas.openxmlformats.org/officeDocument/2006/relationships/image" Target="../media/image60.png"/><Relationship Id="rId142" Type="http://schemas.openxmlformats.org/officeDocument/2006/relationships/customXml" Target="../ink/ink259.xml"/><Relationship Id="rId163" Type="http://schemas.openxmlformats.org/officeDocument/2006/relationships/image" Target="../media/image81.png"/><Relationship Id="rId184" Type="http://schemas.openxmlformats.org/officeDocument/2006/relationships/customXml" Target="../ink/ink28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95.xml"/><Relationship Id="rId230" Type="http://schemas.openxmlformats.org/officeDocument/2006/relationships/customXml" Target="../ink/ink30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1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11.xml"/><Relationship Id="rId67" Type="http://schemas.openxmlformats.org/officeDocument/2006/relationships/image" Target="../media/image330.png"/><Relationship Id="rId116" Type="http://schemas.openxmlformats.org/officeDocument/2006/relationships/customXml" Target="../ink/ink246.xml"/><Relationship Id="rId137" Type="http://schemas.openxmlformats.org/officeDocument/2006/relationships/image" Target="../media/image68.png"/><Relationship Id="rId158" Type="http://schemas.openxmlformats.org/officeDocument/2006/relationships/customXml" Target="../ink/ink267.xml"/><Relationship Id="rId272" Type="http://schemas.openxmlformats.org/officeDocument/2006/relationships/customXml" Target="../ink/ink324.xml"/><Relationship Id="rId20" Type="http://schemas.openxmlformats.org/officeDocument/2006/relationships/customXml" Target="../ink/ink198.xml"/><Relationship Id="rId41" Type="http://schemas.openxmlformats.org/officeDocument/2006/relationships/image" Target="../media/image200.png"/><Relationship Id="rId62" Type="http://schemas.openxmlformats.org/officeDocument/2006/relationships/customXml" Target="../ink/ink219.xml"/><Relationship Id="rId83" Type="http://schemas.openxmlformats.org/officeDocument/2006/relationships/image" Target="../media/image411.png"/><Relationship Id="rId88" Type="http://schemas.openxmlformats.org/officeDocument/2006/relationships/customXml" Target="../ink/ink232.xml"/><Relationship Id="rId111" Type="http://schemas.openxmlformats.org/officeDocument/2006/relationships/image" Target="../media/image55.png"/><Relationship Id="rId132" Type="http://schemas.openxmlformats.org/officeDocument/2006/relationships/customXml" Target="../ink/ink254.xml"/><Relationship Id="rId153" Type="http://schemas.openxmlformats.org/officeDocument/2006/relationships/image" Target="../media/image76.png"/><Relationship Id="rId174" Type="http://schemas.openxmlformats.org/officeDocument/2006/relationships/customXml" Target="../ink/ink27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83.xml"/><Relationship Id="rId204" Type="http://schemas.openxmlformats.org/officeDocument/2006/relationships/customXml" Target="../ink/ink290.xml"/><Relationship Id="rId220" Type="http://schemas.openxmlformats.org/officeDocument/2006/relationships/customXml" Target="../ink/ink29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11.xml"/><Relationship Id="rId267" Type="http://schemas.openxmlformats.org/officeDocument/2006/relationships/image" Target="../media/image61.png"/><Relationship Id="rId288" Type="http://schemas.openxmlformats.org/officeDocument/2006/relationships/customXml" Target="../ink/ink332.xml"/><Relationship Id="rId15" Type="http://schemas.openxmlformats.org/officeDocument/2006/relationships/image" Target="../media/image710.png"/><Relationship Id="rId36" Type="http://schemas.openxmlformats.org/officeDocument/2006/relationships/customXml" Target="../ink/ink206.xml"/><Relationship Id="rId57" Type="http://schemas.openxmlformats.org/officeDocument/2006/relationships/image" Target="../media/image280.png"/><Relationship Id="rId106" Type="http://schemas.openxmlformats.org/officeDocument/2006/relationships/customXml" Target="../ink/ink241.xml"/><Relationship Id="rId127" Type="http://schemas.openxmlformats.org/officeDocument/2006/relationships/image" Target="../media/image63.png"/><Relationship Id="rId262" Type="http://schemas.openxmlformats.org/officeDocument/2006/relationships/customXml" Target="../ink/ink319.xml"/><Relationship Id="rId283" Type="http://schemas.openxmlformats.org/officeDocument/2006/relationships/image" Target="../media/image69.png"/><Relationship Id="rId10" Type="http://schemas.openxmlformats.org/officeDocument/2006/relationships/customXml" Target="../ink/ink193.xml"/><Relationship Id="rId31" Type="http://schemas.openxmlformats.org/officeDocument/2006/relationships/image" Target="../media/image150.png"/><Relationship Id="rId52" Type="http://schemas.openxmlformats.org/officeDocument/2006/relationships/customXml" Target="../ink/ink214.xml"/><Relationship Id="rId73" Type="http://schemas.openxmlformats.org/officeDocument/2006/relationships/image" Target="../media/image360.png"/><Relationship Id="rId78" Type="http://schemas.openxmlformats.org/officeDocument/2006/relationships/customXml" Target="../ink/ink227.xml"/><Relationship Id="rId94" Type="http://schemas.openxmlformats.org/officeDocument/2006/relationships/customXml" Target="../ink/ink23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49.xml"/><Relationship Id="rId143" Type="http://schemas.openxmlformats.org/officeDocument/2006/relationships/image" Target="../media/image71.png"/><Relationship Id="rId148" Type="http://schemas.openxmlformats.org/officeDocument/2006/relationships/customXml" Target="../ink/ink262.xml"/><Relationship Id="rId164" Type="http://schemas.openxmlformats.org/officeDocument/2006/relationships/customXml" Target="../ink/ink27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90.xml"/><Relationship Id="rId9" Type="http://schemas.openxmlformats.org/officeDocument/2006/relationships/image" Target="../media/image410.png"/><Relationship Id="rId180" Type="http://schemas.openxmlformats.org/officeDocument/2006/relationships/customXml" Target="../ink/ink278.xml"/><Relationship Id="rId210" Type="http://schemas.openxmlformats.org/officeDocument/2006/relationships/customXml" Target="../ink/ink293.xml"/><Relationship Id="rId215" Type="http://schemas.openxmlformats.org/officeDocument/2006/relationships/image" Target="../media/image350.png"/><Relationship Id="rId236" Type="http://schemas.openxmlformats.org/officeDocument/2006/relationships/customXml" Target="../ink/ink306.xml"/><Relationship Id="rId257" Type="http://schemas.openxmlformats.org/officeDocument/2006/relationships/image" Target="../media/image56.png"/><Relationship Id="rId278" Type="http://schemas.openxmlformats.org/officeDocument/2006/relationships/customXml" Target="../ink/ink327.xml"/><Relationship Id="rId26" Type="http://schemas.openxmlformats.org/officeDocument/2006/relationships/customXml" Target="../ink/ink201.xml"/><Relationship Id="rId231" Type="http://schemas.openxmlformats.org/officeDocument/2006/relationships/image" Target="../media/image430.png"/><Relationship Id="rId252" Type="http://schemas.openxmlformats.org/officeDocument/2006/relationships/customXml" Target="../ink/ink31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22.xml"/><Relationship Id="rId89" Type="http://schemas.openxmlformats.org/officeDocument/2006/relationships/image" Target="../media/image440.png"/><Relationship Id="rId112" Type="http://schemas.openxmlformats.org/officeDocument/2006/relationships/customXml" Target="../ink/ink244.xml"/><Relationship Id="rId133" Type="http://schemas.openxmlformats.org/officeDocument/2006/relationships/image" Target="../media/image66.png"/><Relationship Id="rId154" Type="http://schemas.openxmlformats.org/officeDocument/2006/relationships/customXml" Target="../ink/ink265.xml"/><Relationship Id="rId175" Type="http://schemas.openxmlformats.org/officeDocument/2006/relationships/image" Target="../media/image87.png"/><Relationship Id="rId196" Type="http://schemas.openxmlformats.org/officeDocument/2006/relationships/customXml" Target="../ink/ink286.xml"/><Relationship Id="rId200" Type="http://schemas.openxmlformats.org/officeDocument/2006/relationships/customXml" Target="../ink/ink288.xml"/><Relationship Id="rId16" Type="http://schemas.openxmlformats.org/officeDocument/2006/relationships/customXml" Target="../ink/ink196.xml"/><Relationship Id="rId221" Type="http://schemas.openxmlformats.org/officeDocument/2006/relationships/image" Target="../media/image380.png"/><Relationship Id="rId242" Type="http://schemas.openxmlformats.org/officeDocument/2006/relationships/customXml" Target="../ink/ink309.xml"/><Relationship Id="rId263" Type="http://schemas.openxmlformats.org/officeDocument/2006/relationships/image" Target="../media/image59.png"/><Relationship Id="rId284" Type="http://schemas.openxmlformats.org/officeDocument/2006/relationships/customXml" Target="../ink/ink330.xml"/><Relationship Id="rId37" Type="http://schemas.openxmlformats.org/officeDocument/2006/relationships/image" Target="../media/image180.png"/><Relationship Id="rId58" Type="http://schemas.openxmlformats.org/officeDocument/2006/relationships/customXml" Target="../ink/ink217.xml"/><Relationship Id="rId79" Type="http://schemas.openxmlformats.org/officeDocument/2006/relationships/image" Target="../media/image390.png"/><Relationship Id="rId102" Type="http://schemas.openxmlformats.org/officeDocument/2006/relationships/customXml" Target="../ink/ink239.xml"/><Relationship Id="rId123" Type="http://schemas.openxmlformats.org/officeDocument/2006/relationships/image" Target="../media/image61.png"/><Relationship Id="rId144" Type="http://schemas.openxmlformats.org/officeDocument/2006/relationships/customXml" Target="../ink/ink260.xml"/><Relationship Id="rId90" Type="http://schemas.openxmlformats.org/officeDocument/2006/relationships/customXml" Target="../ink/ink233.xml"/><Relationship Id="rId165" Type="http://schemas.openxmlformats.org/officeDocument/2006/relationships/image" Target="../media/image82.png"/><Relationship Id="rId186" Type="http://schemas.openxmlformats.org/officeDocument/2006/relationships/customXml" Target="../ink/ink281.xml"/><Relationship Id="rId211" Type="http://schemas.openxmlformats.org/officeDocument/2006/relationships/image" Target="../media/image330.png"/><Relationship Id="rId232" Type="http://schemas.openxmlformats.org/officeDocument/2006/relationships/customXml" Target="../ink/ink304.xml"/><Relationship Id="rId253" Type="http://schemas.openxmlformats.org/officeDocument/2006/relationships/image" Target="../media/image54.png"/><Relationship Id="rId274" Type="http://schemas.openxmlformats.org/officeDocument/2006/relationships/customXml" Target="../ink/ink325.xml"/><Relationship Id="rId27" Type="http://schemas.openxmlformats.org/officeDocument/2006/relationships/image" Target="../media/image130.png"/><Relationship Id="rId48" Type="http://schemas.openxmlformats.org/officeDocument/2006/relationships/customXml" Target="../ink/ink21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55.xml"/><Relationship Id="rId80" Type="http://schemas.openxmlformats.org/officeDocument/2006/relationships/customXml" Target="../ink/ink228.xml"/><Relationship Id="rId155" Type="http://schemas.openxmlformats.org/officeDocument/2006/relationships/image" Target="../media/image77.png"/><Relationship Id="rId176" Type="http://schemas.openxmlformats.org/officeDocument/2006/relationships/customXml" Target="../ink/ink27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99.xml"/><Relationship Id="rId243" Type="http://schemas.openxmlformats.org/officeDocument/2006/relationships/image" Target="../media/image49.png"/><Relationship Id="rId264" Type="http://schemas.openxmlformats.org/officeDocument/2006/relationships/customXml" Target="../ink/ink32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0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50.xml"/><Relationship Id="rId70" Type="http://schemas.openxmlformats.org/officeDocument/2006/relationships/customXml" Target="../ink/ink22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7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94.xml"/><Relationship Id="rId233" Type="http://schemas.openxmlformats.org/officeDocument/2006/relationships/image" Target="../media/image440.png"/><Relationship Id="rId254" Type="http://schemas.openxmlformats.org/officeDocument/2006/relationships/customXml" Target="../ink/ink315.xml"/><Relationship Id="rId28" Type="http://schemas.openxmlformats.org/officeDocument/2006/relationships/customXml" Target="../ink/ink202.xml"/><Relationship Id="rId49" Type="http://schemas.openxmlformats.org/officeDocument/2006/relationships/image" Target="../media/image240.png"/><Relationship Id="rId114" Type="http://schemas.openxmlformats.org/officeDocument/2006/relationships/customXml" Target="../ink/ink245.xml"/><Relationship Id="rId275" Type="http://schemas.openxmlformats.org/officeDocument/2006/relationships/image" Target="../media/image65.png"/><Relationship Id="rId60" Type="http://schemas.openxmlformats.org/officeDocument/2006/relationships/customXml" Target="../ink/ink21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66.xml"/><Relationship Id="rId177" Type="http://schemas.openxmlformats.org/officeDocument/2006/relationships/image" Target="../media/image88.png"/><Relationship Id="rId198" Type="http://schemas.openxmlformats.org/officeDocument/2006/relationships/customXml" Target="../ink/ink287.xml"/><Relationship Id="rId202" Type="http://schemas.openxmlformats.org/officeDocument/2006/relationships/customXml" Target="../ink/ink289.xml"/><Relationship Id="rId223" Type="http://schemas.openxmlformats.org/officeDocument/2006/relationships/image" Target="../media/image390.png"/><Relationship Id="rId244" Type="http://schemas.openxmlformats.org/officeDocument/2006/relationships/customXml" Target="../ink/ink310.xml"/><Relationship Id="rId18" Type="http://schemas.openxmlformats.org/officeDocument/2006/relationships/customXml" Target="../ink/ink19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3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53.xml"/><Relationship Id="rId63" Type="http://schemas.openxmlformats.org/officeDocument/2006/relationships/image" Target="../media/image311.png"/><Relationship Id="rId84" Type="http://schemas.openxmlformats.org/officeDocument/2006/relationships/customXml" Target="../ink/ink374.xml"/><Relationship Id="rId138" Type="http://schemas.openxmlformats.org/officeDocument/2006/relationships/customXml" Target="../ink/ink401.xml"/><Relationship Id="rId159" Type="http://schemas.openxmlformats.org/officeDocument/2006/relationships/image" Target="../media/image79.png"/><Relationship Id="rId170" Type="http://schemas.openxmlformats.org/officeDocument/2006/relationships/customXml" Target="../ink/ink41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44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46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48.xml"/><Relationship Id="rId53" Type="http://schemas.openxmlformats.org/officeDocument/2006/relationships/image" Target="../media/image260.png"/><Relationship Id="rId74" Type="http://schemas.openxmlformats.org/officeDocument/2006/relationships/customXml" Target="../ink/ink369.xml"/><Relationship Id="rId128" Type="http://schemas.openxmlformats.org/officeDocument/2006/relationships/customXml" Target="../ink/ink39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412.xml"/><Relationship Id="rId181" Type="http://schemas.openxmlformats.org/officeDocument/2006/relationships/image" Target="../media/image180.png"/><Relationship Id="rId216" Type="http://schemas.openxmlformats.org/officeDocument/2006/relationships/customXml" Target="../ink/ink440.xml"/><Relationship Id="rId237" Type="http://schemas.openxmlformats.org/officeDocument/2006/relationships/image" Target="../media/image46.png"/><Relationship Id="rId258" Type="http://schemas.openxmlformats.org/officeDocument/2006/relationships/customXml" Target="../ink/ink461.xml"/><Relationship Id="rId279" Type="http://schemas.openxmlformats.org/officeDocument/2006/relationships/image" Target="../media/image67.png"/><Relationship Id="rId22" Type="http://schemas.openxmlformats.org/officeDocument/2006/relationships/customXml" Target="../ink/ink343.xml"/><Relationship Id="rId43" Type="http://schemas.openxmlformats.org/officeDocument/2006/relationships/image" Target="../media/image210.png"/><Relationship Id="rId64" Type="http://schemas.openxmlformats.org/officeDocument/2006/relationships/customXml" Target="../ink/ink364.xml"/><Relationship Id="rId118" Type="http://schemas.openxmlformats.org/officeDocument/2006/relationships/customXml" Target="../ink/ink39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407.xml"/><Relationship Id="rId171" Type="http://schemas.openxmlformats.org/officeDocument/2006/relationships/image" Target="../media/image85.png"/><Relationship Id="rId192" Type="http://schemas.openxmlformats.org/officeDocument/2006/relationships/customXml" Target="../ink/ink428.xml"/><Relationship Id="rId206" Type="http://schemas.openxmlformats.org/officeDocument/2006/relationships/customXml" Target="../ink/ink435.xml"/><Relationship Id="rId227" Type="http://schemas.openxmlformats.org/officeDocument/2006/relationships/image" Target="../media/image411.png"/><Relationship Id="rId248" Type="http://schemas.openxmlformats.org/officeDocument/2006/relationships/customXml" Target="../ink/ink456.xml"/><Relationship Id="rId269" Type="http://schemas.openxmlformats.org/officeDocument/2006/relationships/image" Target="../media/image62.png"/><Relationship Id="rId12" Type="http://schemas.openxmlformats.org/officeDocument/2006/relationships/customXml" Target="../ink/ink338.xml"/><Relationship Id="rId33" Type="http://schemas.openxmlformats.org/officeDocument/2006/relationships/image" Target="../media/image160.png"/><Relationship Id="rId108" Type="http://schemas.openxmlformats.org/officeDocument/2006/relationships/customXml" Target="../ink/ink386.xml"/><Relationship Id="rId129" Type="http://schemas.openxmlformats.org/officeDocument/2006/relationships/image" Target="../media/image64.png"/><Relationship Id="rId280" Type="http://schemas.openxmlformats.org/officeDocument/2006/relationships/customXml" Target="../ink/ink472.xml"/><Relationship Id="rId54" Type="http://schemas.openxmlformats.org/officeDocument/2006/relationships/customXml" Target="../ink/ink359.xml"/><Relationship Id="rId75" Type="http://schemas.openxmlformats.org/officeDocument/2006/relationships/image" Target="../media/image370.png"/><Relationship Id="rId96" Type="http://schemas.openxmlformats.org/officeDocument/2006/relationships/customXml" Target="../ink/ink380.xml"/><Relationship Id="rId140" Type="http://schemas.openxmlformats.org/officeDocument/2006/relationships/customXml" Target="../ink/ink402.xml"/><Relationship Id="rId161" Type="http://schemas.openxmlformats.org/officeDocument/2006/relationships/image" Target="../media/image80.png"/><Relationship Id="rId182" Type="http://schemas.openxmlformats.org/officeDocument/2006/relationships/customXml" Target="../ink/ink423.xml"/><Relationship Id="rId217" Type="http://schemas.openxmlformats.org/officeDocument/2006/relationships/image" Target="../media/image89.png"/><Relationship Id="rId6" Type="http://schemas.openxmlformats.org/officeDocument/2006/relationships/customXml" Target="../ink/ink335.xml"/><Relationship Id="rId238" Type="http://schemas.openxmlformats.org/officeDocument/2006/relationships/customXml" Target="../ink/ink45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467.xml"/><Relationship Id="rId44" Type="http://schemas.openxmlformats.org/officeDocument/2006/relationships/customXml" Target="../ink/ink354.xml"/><Relationship Id="rId65" Type="http://schemas.openxmlformats.org/officeDocument/2006/relationships/image" Target="../media/image320.png"/><Relationship Id="rId86" Type="http://schemas.openxmlformats.org/officeDocument/2006/relationships/customXml" Target="../ink/ink375.xml"/><Relationship Id="rId130" Type="http://schemas.openxmlformats.org/officeDocument/2006/relationships/customXml" Target="../ink/ink397.xml"/><Relationship Id="rId151" Type="http://schemas.openxmlformats.org/officeDocument/2006/relationships/image" Target="../media/image75.png"/><Relationship Id="rId172" Type="http://schemas.openxmlformats.org/officeDocument/2006/relationships/customXml" Target="../ink/ink41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44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462.xml"/><Relationship Id="rId281" Type="http://schemas.openxmlformats.org/officeDocument/2006/relationships/image" Target="../media/image68.png"/><Relationship Id="rId34" Type="http://schemas.openxmlformats.org/officeDocument/2006/relationships/customXml" Target="../ink/ink349.xml"/><Relationship Id="rId50" Type="http://schemas.openxmlformats.org/officeDocument/2006/relationships/customXml" Target="../ink/ink357.xml"/><Relationship Id="rId55" Type="http://schemas.openxmlformats.org/officeDocument/2006/relationships/image" Target="../media/image270.png"/><Relationship Id="rId76" Type="http://schemas.openxmlformats.org/officeDocument/2006/relationships/customXml" Target="../ink/ink370.xml"/><Relationship Id="rId97" Type="http://schemas.openxmlformats.org/officeDocument/2006/relationships/image" Target="../media/image48.png"/><Relationship Id="rId104" Type="http://schemas.openxmlformats.org/officeDocument/2006/relationships/customXml" Target="../ink/ink384.xml"/><Relationship Id="rId120" Type="http://schemas.openxmlformats.org/officeDocument/2006/relationships/customXml" Target="../ink/ink39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405.xml"/><Relationship Id="rId167" Type="http://schemas.openxmlformats.org/officeDocument/2006/relationships/image" Target="../media/image83.png"/><Relationship Id="rId188" Type="http://schemas.openxmlformats.org/officeDocument/2006/relationships/customXml" Target="../ink/ink42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78.xml"/><Relationship Id="rId162" Type="http://schemas.openxmlformats.org/officeDocument/2006/relationships/customXml" Target="../ink/ink41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441.xml"/><Relationship Id="rId234" Type="http://schemas.openxmlformats.org/officeDocument/2006/relationships/customXml" Target="../ink/ink449.xml"/><Relationship Id="rId239" Type="http://schemas.openxmlformats.org/officeDocument/2006/relationships/image" Target="../media/image47.png"/><Relationship Id="rId2" Type="http://schemas.openxmlformats.org/officeDocument/2006/relationships/customXml" Target="../ink/ink333.xml"/><Relationship Id="rId29" Type="http://schemas.openxmlformats.org/officeDocument/2006/relationships/image" Target="../media/image140.png"/><Relationship Id="rId250" Type="http://schemas.openxmlformats.org/officeDocument/2006/relationships/customXml" Target="../ink/ink45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470.xml"/><Relationship Id="rId24" Type="http://schemas.openxmlformats.org/officeDocument/2006/relationships/customXml" Target="../ink/ink344.xml"/><Relationship Id="rId40" Type="http://schemas.openxmlformats.org/officeDocument/2006/relationships/customXml" Target="../ink/ink352.xml"/><Relationship Id="rId45" Type="http://schemas.openxmlformats.org/officeDocument/2006/relationships/image" Target="../media/image220.png"/><Relationship Id="rId66" Type="http://schemas.openxmlformats.org/officeDocument/2006/relationships/customXml" Target="../ink/ink365.xml"/><Relationship Id="rId87" Type="http://schemas.openxmlformats.org/officeDocument/2006/relationships/image" Target="../media/image430.png"/><Relationship Id="rId110" Type="http://schemas.openxmlformats.org/officeDocument/2006/relationships/customXml" Target="../ink/ink38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400.xml"/><Relationship Id="rId157" Type="http://schemas.openxmlformats.org/officeDocument/2006/relationships/image" Target="../media/image78.png"/><Relationship Id="rId178" Type="http://schemas.openxmlformats.org/officeDocument/2006/relationships/customXml" Target="../ink/ink421.xml"/><Relationship Id="rId61" Type="http://schemas.openxmlformats.org/officeDocument/2006/relationships/image" Target="../media/image300.png"/><Relationship Id="rId82" Type="http://schemas.openxmlformats.org/officeDocument/2006/relationships/customXml" Target="../ink/ink373.xml"/><Relationship Id="rId152" Type="http://schemas.openxmlformats.org/officeDocument/2006/relationships/customXml" Target="../ink/ink408.xml"/><Relationship Id="rId173" Type="http://schemas.openxmlformats.org/officeDocument/2006/relationships/image" Target="../media/image86.png"/><Relationship Id="rId194" Type="http://schemas.openxmlformats.org/officeDocument/2006/relationships/customXml" Target="../ink/ink42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43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444.xml"/><Relationship Id="rId240" Type="http://schemas.openxmlformats.org/officeDocument/2006/relationships/customXml" Target="../ink/ink45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465.xml"/><Relationship Id="rId287" Type="http://schemas.openxmlformats.org/officeDocument/2006/relationships/image" Target="../media/image91.png"/><Relationship Id="rId14" Type="http://schemas.openxmlformats.org/officeDocument/2006/relationships/customXml" Target="../ink/ink339.xml"/><Relationship Id="rId30" Type="http://schemas.openxmlformats.org/officeDocument/2006/relationships/customXml" Target="../ink/ink347.xml"/><Relationship Id="rId35" Type="http://schemas.openxmlformats.org/officeDocument/2006/relationships/image" Target="../media/image170.png"/><Relationship Id="rId56" Type="http://schemas.openxmlformats.org/officeDocument/2006/relationships/customXml" Target="../ink/ink360.xml"/><Relationship Id="rId77" Type="http://schemas.openxmlformats.org/officeDocument/2006/relationships/image" Target="../media/image380.png"/><Relationship Id="rId100" Type="http://schemas.openxmlformats.org/officeDocument/2006/relationships/customXml" Target="../ink/ink382.xml"/><Relationship Id="rId105" Type="http://schemas.openxmlformats.org/officeDocument/2006/relationships/image" Target="../media/image52.png"/><Relationship Id="rId126" Type="http://schemas.openxmlformats.org/officeDocument/2006/relationships/customXml" Target="../ink/ink395.xml"/><Relationship Id="rId147" Type="http://schemas.openxmlformats.org/officeDocument/2006/relationships/image" Target="../media/image211.png"/><Relationship Id="rId168" Type="http://schemas.openxmlformats.org/officeDocument/2006/relationships/customXml" Target="../ink/ink416.xml"/><Relationship Id="rId282" Type="http://schemas.openxmlformats.org/officeDocument/2006/relationships/customXml" Target="../ink/ink473.xml"/><Relationship Id="rId8" Type="http://schemas.openxmlformats.org/officeDocument/2006/relationships/customXml" Target="../ink/ink336.xml"/><Relationship Id="rId51" Type="http://schemas.openxmlformats.org/officeDocument/2006/relationships/image" Target="../media/image250.png"/><Relationship Id="rId72" Type="http://schemas.openxmlformats.org/officeDocument/2006/relationships/customXml" Target="../ink/ink368.xml"/><Relationship Id="rId93" Type="http://schemas.openxmlformats.org/officeDocument/2006/relationships/image" Target="../media/image46.png"/><Relationship Id="rId98" Type="http://schemas.openxmlformats.org/officeDocument/2006/relationships/customXml" Target="../ink/ink381.xml"/><Relationship Id="rId121" Type="http://schemas.openxmlformats.org/officeDocument/2006/relationships/image" Target="../media/image60.png"/><Relationship Id="rId142" Type="http://schemas.openxmlformats.org/officeDocument/2006/relationships/customXml" Target="../ink/ink403.xml"/><Relationship Id="rId163" Type="http://schemas.openxmlformats.org/officeDocument/2006/relationships/image" Target="../media/image81.png"/><Relationship Id="rId184" Type="http://schemas.openxmlformats.org/officeDocument/2006/relationships/customXml" Target="../ink/ink42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39.xml"/><Relationship Id="rId230" Type="http://schemas.openxmlformats.org/officeDocument/2006/relationships/customXml" Target="../ink/ink44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46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55.xml"/><Relationship Id="rId67" Type="http://schemas.openxmlformats.org/officeDocument/2006/relationships/image" Target="../media/image330.png"/><Relationship Id="rId116" Type="http://schemas.openxmlformats.org/officeDocument/2006/relationships/customXml" Target="../ink/ink390.xml"/><Relationship Id="rId137" Type="http://schemas.openxmlformats.org/officeDocument/2006/relationships/image" Target="../media/image68.png"/><Relationship Id="rId158" Type="http://schemas.openxmlformats.org/officeDocument/2006/relationships/customXml" Target="../ink/ink411.xml"/><Relationship Id="rId272" Type="http://schemas.openxmlformats.org/officeDocument/2006/relationships/customXml" Target="../ink/ink468.xml"/><Relationship Id="rId20" Type="http://schemas.openxmlformats.org/officeDocument/2006/relationships/customXml" Target="../ink/ink342.xml"/><Relationship Id="rId41" Type="http://schemas.openxmlformats.org/officeDocument/2006/relationships/image" Target="../media/image200.png"/><Relationship Id="rId62" Type="http://schemas.openxmlformats.org/officeDocument/2006/relationships/customXml" Target="../ink/ink363.xml"/><Relationship Id="rId83" Type="http://schemas.openxmlformats.org/officeDocument/2006/relationships/image" Target="../media/image411.png"/><Relationship Id="rId88" Type="http://schemas.openxmlformats.org/officeDocument/2006/relationships/customXml" Target="../ink/ink376.xml"/><Relationship Id="rId111" Type="http://schemas.openxmlformats.org/officeDocument/2006/relationships/image" Target="../media/image55.png"/><Relationship Id="rId132" Type="http://schemas.openxmlformats.org/officeDocument/2006/relationships/customXml" Target="../ink/ink398.xml"/><Relationship Id="rId153" Type="http://schemas.openxmlformats.org/officeDocument/2006/relationships/image" Target="../media/image76.png"/><Relationship Id="rId174" Type="http://schemas.openxmlformats.org/officeDocument/2006/relationships/customXml" Target="../ink/ink41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427.xml"/><Relationship Id="rId204" Type="http://schemas.openxmlformats.org/officeDocument/2006/relationships/customXml" Target="../ink/ink434.xml"/><Relationship Id="rId220" Type="http://schemas.openxmlformats.org/officeDocument/2006/relationships/customXml" Target="../ink/ink44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455.xml"/><Relationship Id="rId267" Type="http://schemas.openxmlformats.org/officeDocument/2006/relationships/image" Target="../media/image61.png"/><Relationship Id="rId288" Type="http://schemas.openxmlformats.org/officeDocument/2006/relationships/customXml" Target="../ink/ink476.xml"/><Relationship Id="rId15" Type="http://schemas.openxmlformats.org/officeDocument/2006/relationships/image" Target="../media/image710.png"/><Relationship Id="rId36" Type="http://schemas.openxmlformats.org/officeDocument/2006/relationships/customXml" Target="../ink/ink350.xml"/><Relationship Id="rId57" Type="http://schemas.openxmlformats.org/officeDocument/2006/relationships/image" Target="../media/image280.png"/><Relationship Id="rId106" Type="http://schemas.openxmlformats.org/officeDocument/2006/relationships/customXml" Target="../ink/ink385.xml"/><Relationship Id="rId127" Type="http://schemas.openxmlformats.org/officeDocument/2006/relationships/image" Target="../media/image63.png"/><Relationship Id="rId262" Type="http://schemas.openxmlformats.org/officeDocument/2006/relationships/customXml" Target="../ink/ink463.xml"/><Relationship Id="rId283" Type="http://schemas.openxmlformats.org/officeDocument/2006/relationships/image" Target="../media/image69.png"/><Relationship Id="rId10" Type="http://schemas.openxmlformats.org/officeDocument/2006/relationships/customXml" Target="../ink/ink337.xml"/><Relationship Id="rId31" Type="http://schemas.openxmlformats.org/officeDocument/2006/relationships/image" Target="../media/image150.png"/><Relationship Id="rId52" Type="http://schemas.openxmlformats.org/officeDocument/2006/relationships/customXml" Target="../ink/ink358.xml"/><Relationship Id="rId73" Type="http://schemas.openxmlformats.org/officeDocument/2006/relationships/image" Target="../media/image360.png"/><Relationship Id="rId78" Type="http://schemas.openxmlformats.org/officeDocument/2006/relationships/customXml" Target="../ink/ink371.xml"/><Relationship Id="rId94" Type="http://schemas.openxmlformats.org/officeDocument/2006/relationships/customXml" Target="../ink/ink37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93.xml"/><Relationship Id="rId143" Type="http://schemas.openxmlformats.org/officeDocument/2006/relationships/image" Target="../media/image71.png"/><Relationship Id="rId148" Type="http://schemas.openxmlformats.org/officeDocument/2006/relationships/customXml" Target="../ink/ink406.xml"/><Relationship Id="rId164" Type="http://schemas.openxmlformats.org/officeDocument/2006/relationships/customXml" Target="../ink/ink41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34.xml"/><Relationship Id="rId9" Type="http://schemas.openxmlformats.org/officeDocument/2006/relationships/image" Target="../media/image410.png"/><Relationship Id="rId180" Type="http://schemas.openxmlformats.org/officeDocument/2006/relationships/customXml" Target="../ink/ink422.xml"/><Relationship Id="rId210" Type="http://schemas.openxmlformats.org/officeDocument/2006/relationships/customXml" Target="../ink/ink437.xml"/><Relationship Id="rId215" Type="http://schemas.openxmlformats.org/officeDocument/2006/relationships/image" Target="../media/image350.png"/><Relationship Id="rId236" Type="http://schemas.openxmlformats.org/officeDocument/2006/relationships/customXml" Target="../ink/ink450.xml"/><Relationship Id="rId257" Type="http://schemas.openxmlformats.org/officeDocument/2006/relationships/image" Target="../media/image56.png"/><Relationship Id="rId278" Type="http://schemas.openxmlformats.org/officeDocument/2006/relationships/customXml" Target="../ink/ink471.xml"/><Relationship Id="rId26" Type="http://schemas.openxmlformats.org/officeDocument/2006/relationships/customXml" Target="../ink/ink345.xml"/><Relationship Id="rId231" Type="http://schemas.openxmlformats.org/officeDocument/2006/relationships/image" Target="../media/image430.png"/><Relationship Id="rId252" Type="http://schemas.openxmlformats.org/officeDocument/2006/relationships/customXml" Target="../ink/ink45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66.xml"/><Relationship Id="rId89" Type="http://schemas.openxmlformats.org/officeDocument/2006/relationships/image" Target="../media/image440.png"/><Relationship Id="rId112" Type="http://schemas.openxmlformats.org/officeDocument/2006/relationships/customXml" Target="../ink/ink388.xml"/><Relationship Id="rId133" Type="http://schemas.openxmlformats.org/officeDocument/2006/relationships/image" Target="../media/image66.png"/><Relationship Id="rId154" Type="http://schemas.openxmlformats.org/officeDocument/2006/relationships/customXml" Target="../ink/ink409.xml"/><Relationship Id="rId175" Type="http://schemas.openxmlformats.org/officeDocument/2006/relationships/image" Target="../media/image87.png"/><Relationship Id="rId196" Type="http://schemas.openxmlformats.org/officeDocument/2006/relationships/customXml" Target="../ink/ink430.xml"/><Relationship Id="rId200" Type="http://schemas.openxmlformats.org/officeDocument/2006/relationships/customXml" Target="../ink/ink432.xml"/><Relationship Id="rId16" Type="http://schemas.openxmlformats.org/officeDocument/2006/relationships/customXml" Target="../ink/ink340.xml"/><Relationship Id="rId221" Type="http://schemas.openxmlformats.org/officeDocument/2006/relationships/image" Target="../media/image380.png"/><Relationship Id="rId242" Type="http://schemas.openxmlformats.org/officeDocument/2006/relationships/customXml" Target="../ink/ink453.xml"/><Relationship Id="rId263" Type="http://schemas.openxmlformats.org/officeDocument/2006/relationships/image" Target="../media/image59.png"/><Relationship Id="rId284" Type="http://schemas.openxmlformats.org/officeDocument/2006/relationships/customXml" Target="../ink/ink474.xml"/><Relationship Id="rId37" Type="http://schemas.openxmlformats.org/officeDocument/2006/relationships/image" Target="../media/image180.png"/><Relationship Id="rId58" Type="http://schemas.openxmlformats.org/officeDocument/2006/relationships/customXml" Target="../ink/ink361.xml"/><Relationship Id="rId79" Type="http://schemas.openxmlformats.org/officeDocument/2006/relationships/image" Target="../media/image390.png"/><Relationship Id="rId102" Type="http://schemas.openxmlformats.org/officeDocument/2006/relationships/customXml" Target="../ink/ink383.xml"/><Relationship Id="rId123" Type="http://schemas.openxmlformats.org/officeDocument/2006/relationships/image" Target="../media/image61.png"/><Relationship Id="rId144" Type="http://schemas.openxmlformats.org/officeDocument/2006/relationships/customXml" Target="../ink/ink404.xml"/><Relationship Id="rId90" Type="http://schemas.openxmlformats.org/officeDocument/2006/relationships/customXml" Target="../ink/ink377.xml"/><Relationship Id="rId165" Type="http://schemas.openxmlformats.org/officeDocument/2006/relationships/image" Target="../media/image82.png"/><Relationship Id="rId186" Type="http://schemas.openxmlformats.org/officeDocument/2006/relationships/customXml" Target="../ink/ink425.xml"/><Relationship Id="rId211" Type="http://schemas.openxmlformats.org/officeDocument/2006/relationships/image" Target="../media/image330.png"/><Relationship Id="rId232" Type="http://schemas.openxmlformats.org/officeDocument/2006/relationships/customXml" Target="../ink/ink448.xml"/><Relationship Id="rId253" Type="http://schemas.openxmlformats.org/officeDocument/2006/relationships/image" Target="../media/image54.png"/><Relationship Id="rId274" Type="http://schemas.openxmlformats.org/officeDocument/2006/relationships/customXml" Target="../ink/ink469.xml"/><Relationship Id="rId27" Type="http://schemas.openxmlformats.org/officeDocument/2006/relationships/image" Target="../media/image130.png"/><Relationship Id="rId48" Type="http://schemas.openxmlformats.org/officeDocument/2006/relationships/customXml" Target="../ink/ink35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99.xml"/><Relationship Id="rId80" Type="http://schemas.openxmlformats.org/officeDocument/2006/relationships/customXml" Target="../ink/ink372.xml"/><Relationship Id="rId155" Type="http://schemas.openxmlformats.org/officeDocument/2006/relationships/image" Target="../media/image77.png"/><Relationship Id="rId176" Type="http://schemas.openxmlformats.org/officeDocument/2006/relationships/customXml" Target="../ink/ink42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443.xml"/><Relationship Id="rId243" Type="http://schemas.openxmlformats.org/officeDocument/2006/relationships/image" Target="../media/image49.png"/><Relationship Id="rId264" Type="http://schemas.openxmlformats.org/officeDocument/2006/relationships/customXml" Target="../ink/ink46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5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94.xml"/><Relationship Id="rId70" Type="http://schemas.openxmlformats.org/officeDocument/2006/relationships/customXml" Target="../ink/ink36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41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38.xml"/><Relationship Id="rId233" Type="http://schemas.openxmlformats.org/officeDocument/2006/relationships/image" Target="../media/image440.png"/><Relationship Id="rId254" Type="http://schemas.openxmlformats.org/officeDocument/2006/relationships/customXml" Target="../ink/ink459.xml"/><Relationship Id="rId28" Type="http://schemas.openxmlformats.org/officeDocument/2006/relationships/customXml" Target="../ink/ink346.xml"/><Relationship Id="rId49" Type="http://schemas.openxmlformats.org/officeDocument/2006/relationships/image" Target="../media/image240.png"/><Relationship Id="rId114" Type="http://schemas.openxmlformats.org/officeDocument/2006/relationships/customXml" Target="../ink/ink389.xml"/><Relationship Id="rId275" Type="http://schemas.openxmlformats.org/officeDocument/2006/relationships/image" Target="../media/image65.png"/><Relationship Id="rId60" Type="http://schemas.openxmlformats.org/officeDocument/2006/relationships/customXml" Target="../ink/ink36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410.xml"/><Relationship Id="rId177" Type="http://schemas.openxmlformats.org/officeDocument/2006/relationships/image" Target="../media/image88.png"/><Relationship Id="rId198" Type="http://schemas.openxmlformats.org/officeDocument/2006/relationships/customXml" Target="../ink/ink431.xml"/><Relationship Id="rId202" Type="http://schemas.openxmlformats.org/officeDocument/2006/relationships/customXml" Target="../ink/ink433.xml"/><Relationship Id="rId223" Type="http://schemas.openxmlformats.org/officeDocument/2006/relationships/image" Target="../media/image390.png"/><Relationship Id="rId244" Type="http://schemas.openxmlformats.org/officeDocument/2006/relationships/customXml" Target="../ink/ink454.xml"/><Relationship Id="rId18" Type="http://schemas.openxmlformats.org/officeDocument/2006/relationships/customXml" Target="../ink/ink34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47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801.xml"/><Relationship Id="rId63" Type="http://schemas.openxmlformats.org/officeDocument/2006/relationships/image" Target="../media/image311.png"/><Relationship Id="rId84" Type="http://schemas.openxmlformats.org/officeDocument/2006/relationships/customXml" Target="../ink/ink2822.xml"/><Relationship Id="rId138" Type="http://schemas.openxmlformats.org/officeDocument/2006/relationships/customXml" Target="../ink/ink2849.xml"/><Relationship Id="rId159" Type="http://schemas.openxmlformats.org/officeDocument/2006/relationships/image" Target="../media/image79.png"/><Relationship Id="rId170" Type="http://schemas.openxmlformats.org/officeDocument/2006/relationships/customXml" Target="../ink/ink286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89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914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796.xml"/><Relationship Id="rId53" Type="http://schemas.openxmlformats.org/officeDocument/2006/relationships/image" Target="../media/image260.png"/><Relationship Id="rId74" Type="http://schemas.openxmlformats.org/officeDocument/2006/relationships/customXml" Target="../ink/ink2817.xml"/><Relationship Id="rId128" Type="http://schemas.openxmlformats.org/officeDocument/2006/relationships/customXml" Target="../ink/ink284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860.xml"/><Relationship Id="rId181" Type="http://schemas.openxmlformats.org/officeDocument/2006/relationships/image" Target="../media/image180.png"/><Relationship Id="rId216" Type="http://schemas.openxmlformats.org/officeDocument/2006/relationships/customXml" Target="../ink/ink2888.xml"/><Relationship Id="rId237" Type="http://schemas.openxmlformats.org/officeDocument/2006/relationships/image" Target="../media/image46.png"/><Relationship Id="rId258" Type="http://schemas.openxmlformats.org/officeDocument/2006/relationships/customXml" Target="../ink/ink2909.xml"/><Relationship Id="rId279" Type="http://schemas.openxmlformats.org/officeDocument/2006/relationships/image" Target="../media/image67.png"/><Relationship Id="rId22" Type="http://schemas.openxmlformats.org/officeDocument/2006/relationships/customXml" Target="../ink/ink2791.xml"/><Relationship Id="rId43" Type="http://schemas.openxmlformats.org/officeDocument/2006/relationships/image" Target="../media/image210.png"/><Relationship Id="rId64" Type="http://schemas.openxmlformats.org/officeDocument/2006/relationships/customXml" Target="../ink/ink2812.xml"/><Relationship Id="rId118" Type="http://schemas.openxmlformats.org/officeDocument/2006/relationships/customXml" Target="../ink/ink2839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855.xml"/><Relationship Id="rId171" Type="http://schemas.openxmlformats.org/officeDocument/2006/relationships/image" Target="../media/image85.png"/><Relationship Id="rId192" Type="http://schemas.openxmlformats.org/officeDocument/2006/relationships/customXml" Target="../ink/ink2876.xml"/><Relationship Id="rId206" Type="http://schemas.openxmlformats.org/officeDocument/2006/relationships/customXml" Target="../ink/ink2883.xml"/><Relationship Id="rId227" Type="http://schemas.openxmlformats.org/officeDocument/2006/relationships/image" Target="../media/image411.png"/><Relationship Id="rId248" Type="http://schemas.openxmlformats.org/officeDocument/2006/relationships/customXml" Target="../ink/ink2904.xml"/><Relationship Id="rId269" Type="http://schemas.openxmlformats.org/officeDocument/2006/relationships/image" Target="../media/image62.png"/><Relationship Id="rId12" Type="http://schemas.openxmlformats.org/officeDocument/2006/relationships/customXml" Target="../ink/ink2786.xml"/><Relationship Id="rId33" Type="http://schemas.openxmlformats.org/officeDocument/2006/relationships/image" Target="../media/image160.png"/><Relationship Id="rId108" Type="http://schemas.openxmlformats.org/officeDocument/2006/relationships/customXml" Target="../ink/ink2834.xml"/><Relationship Id="rId129" Type="http://schemas.openxmlformats.org/officeDocument/2006/relationships/image" Target="../media/image64.png"/><Relationship Id="rId280" Type="http://schemas.openxmlformats.org/officeDocument/2006/relationships/customXml" Target="../ink/ink2920.xml"/><Relationship Id="rId54" Type="http://schemas.openxmlformats.org/officeDocument/2006/relationships/customXml" Target="../ink/ink2807.xml"/><Relationship Id="rId75" Type="http://schemas.openxmlformats.org/officeDocument/2006/relationships/image" Target="../media/image370.png"/><Relationship Id="rId96" Type="http://schemas.openxmlformats.org/officeDocument/2006/relationships/customXml" Target="../ink/ink2828.xml"/><Relationship Id="rId140" Type="http://schemas.openxmlformats.org/officeDocument/2006/relationships/customXml" Target="../ink/ink2850.xml"/><Relationship Id="rId161" Type="http://schemas.openxmlformats.org/officeDocument/2006/relationships/image" Target="../media/image80.png"/><Relationship Id="rId182" Type="http://schemas.openxmlformats.org/officeDocument/2006/relationships/customXml" Target="../ink/ink2871.xml"/><Relationship Id="rId217" Type="http://schemas.openxmlformats.org/officeDocument/2006/relationships/image" Target="../media/image89.png"/><Relationship Id="rId6" Type="http://schemas.openxmlformats.org/officeDocument/2006/relationships/customXml" Target="../ink/ink2783.xml"/><Relationship Id="rId238" Type="http://schemas.openxmlformats.org/officeDocument/2006/relationships/customXml" Target="../ink/ink289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915.xml"/><Relationship Id="rId44" Type="http://schemas.openxmlformats.org/officeDocument/2006/relationships/customXml" Target="../ink/ink2802.xml"/><Relationship Id="rId65" Type="http://schemas.openxmlformats.org/officeDocument/2006/relationships/image" Target="../media/image320.png"/><Relationship Id="rId86" Type="http://schemas.openxmlformats.org/officeDocument/2006/relationships/customXml" Target="../ink/ink2823.xml"/><Relationship Id="rId130" Type="http://schemas.openxmlformats.org/officeDocument/2006/relationships/customXml" Target="../ink/ink2845.xml"/><Relationship Id="rId151" Type="http://schemas.openxmlformats.org/officeDocument/2006/relationships/image" Target="../media/image75.png"/><Relationship Id="rId172" Type="http://schemas.openxmlformats.org/officeDocument/2006/relationships/customXml" Target="../ink/ink286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89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910.xml"/><Relationship Id="rId281" Type="http://schemas.openxmlformats.org/officeDocument/2006/relationships/image" Target="../media/image68.png"/><Relationship Id="rId34" Type="http://schemas.openxmlformats.org/officeDocument/2006/relationships/customXml" Target="../ink/ink2797.xml"/><Relationship Id="rId50" Type="http://schemas.openxmlformats.org/officeDocument/2006/relationships/customXml" Target="../ink/ink2805.xml"/><Relationship Id="rId55" Type="http://schemas.openxmlformats.org/officeDocument/2006/relationships/image" Target="../media/image270.png"/><Relationship Id="rId76" Type="http://schemas.openxmlformats.org/officeDocument/2006/relationships/customXml" Target="../ink/ink2818.xml"/><Relationship Id="rId97" Type="http://schemas.openxmlformats.org/officeDocument/2006/relationships/image" Target="../media/image48.png"/><Relationship Id="rId104" Type="http://schemas.openxmlformats.org/officeDocument/2006/relationships/customXml" Target="../ink/ink2832.xml"/><Relationship Id="rId120" Type="http://schemas.openxmlformats.org/officeDocument/2006/relationships/customXml" Target="../ink/ink284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853.xml"/><Relationship Id="rId167" Type="http://schemas.openxmlformats.org/officeDocument/2006/relationships/image" Target="../media/image83.png"/><Relationship Id="rId188" Type="http://schemas.openxmlformats.org/officeDocument/2006/relationships/customXml" Target="../ink/ink2874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826.xml"/><Relationship Id="rId162" Type="http://schemas.openxmlformats.org/officeDocument/2006/relationships/customXml" Target="../ink/ink2861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889.xml"/><Relationship Id="rId234" Type="http://schemas.openxmlformats.org/officeDocument/2006/relationships/customXml" Target="../ink/ink2897.xml"/><Relationship Id="rId239" Type="http://schemas.openxmlformats.org/officeDocument/2006/relationships/image" Target="../media/image47.png"/><Relationship Id="rId2" Type="http://schemas.openxmlformats.org/officeDocument/2006/relationships/customXml" Target="../ink/ink2781.xml"/><Relationship Id="rId29" Type="http://schemas.openxmlformats.org/officeDocument/2006/relationships/image" Target="../media/image140.png"/><Relationship Id="rId250" Type="http://schemas.openxmlformats.org/officeDocument/2006/relationships/customXml" Target="../ink/ink290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918.xml"/><Relationship Id="rId24" Type="http://schemas.openxmlformats.org/officeDocument/2006/relationships/customXml" Target="../ink/ink2792.xml"/><Relationship Id="rId40" Type="http://schemas.openxmlformats.org/officeDocument/2006/relationships/customXml" Target="../ink/ink2800.xml"/><Relationship Id="rId45" Type="http://schemas.openxmlformats.org/officeDocument/2006/relationships/image" Target="../media/image220.png"/><Relationship Id="rId66" Type="http://schemas.openxmlformats.org/officeDocument/2006/relationships/customXml" Target="../ink/ink2813.xml"/><Relationship Id="rId87" Type="http://schemas.openxmlformats.org/officeDocument/2006/relationships/image" Target="../media/image430.png"/><Relationship Id="rId110" Type="http://schemas.openxmlformats.org/officeDocument/2006/relationships/customXml" Target="../ink/ink283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848.xml"/><Relationship Id="rId157" Type="http://schemas.openxmlformats.org/officeDocument/2006/relationships/image" Target="../media/image78.png"/><Relationship Id="rId178" Type="http://schemas.openxmlformats.org/officeDocument/2006/relationships/customXml" Target="../ink/ink2869.xml"/><Relationship Id="rId61" Type="http://schemas.openxmlformats.org/officeDocument/2006/relationships/image" Target="../media/image300.png"/><Relationship Id="rId82" Type="http://schemas.openxmlformats.org/officeDocument/2006/relationships/customXml" Target="../ink/ink2821.xml"/><Relationship Id="rId152" Type="http://schemas.openxmlformats.org/officeDocument/2006/relationships/customXml" Target="../ink/ink2856.xml"/><Relationship Id="rId173" Type="http://schemas.openxmlformats.org/officeDocument/2006/relationships/image" Target="../media/image86.png"/><Relationship Id="rId194" Type="http://schemas.openxmlformats.org/officeDocument/2006/relationships/customXml" Target="../ink/ink287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884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892.xml"/><Relationship Id="rId240" Type="http://schemas.openxmlformats.org/officeDocument/2006/relationships/customXml" Target="../ink/ink290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913.xml"/><Relationship Id="rId287" Type="http://schemas.openxmlformats.org/officeDocument/2006/relationships/image" Target="../media/image91.png"/><Relationship Id="rId14" Type="http://schemas.openxmlformats.org/officeDocument/2006/relationships/customXml" Target="../ink/ink2787.xml"/><Relationship Id="rId30" Type="http://schemas.openxmlformats.org/officeDocument/2006/relationships/customXml" Target="../ink/ink2795.xml"/><Relationship Id="rId35" Type="http://schemas.openxmlformats.org/officeDocument/2006/relationships/image" Target="../media/image170.png"/><Relationship Id="rId56" Type="http://schemas.openxmlformats.org/officeDocument/2006/relationships/customXml" Target="../ink/ink2808.xml"/><Relationship Id="rId77" Type="http://schemas.openxmlformats.org/officeDocument/2006/relationships/image" Target="../media/image380.png"/><Relationship Id="rId100" Type="http://schemas.openxmlformats.org/officeDocument/2006/relationships/customXml" Target="../ink/ink2830.xml"/><Relationship Id="rId105" Type="http://schemas.openxmlformats.org/officeDocument/2006/relationships/image" Target="../media/image52.png"/><Relationship Id="rId126" Type="http://schemas.openxmlformats.org/officeDocument/2006/relationships/customXml" Target="../ink/ink2843.xml"/><Relationship Id="rId147" Type="http://schemas.openxmlformats.org/officeDocument/2006/relationships/image" Target="../media/image211.png"/><Relationship Id="rId168" Type="http://schemas.openxmlformats.org/officeDocument/2006/relationships/customXml" Target="../ink/ink2864.xml"/><Relationship Id="rId282" Type="http://schemas.openxmlformats.org/officeDocument/2006/relationships/customXml" Target="../ink/ink2921.xml"/><Relationship Id="rId8" Type="http://schemas.openxmlformats.org/officeDocument/2006/relationships/customXml" Target="../ink/ink2784.xml"/><Relationship Id="rId51" Type="http://schemas.openxmlformats.org/officeDocument/2006/relationships/image" Target="../media/image250.png"/><Relationship Id="rId72" Type="http://schemas.openxmlformats.org/officeDocument/2006/relationships/customXml" Target="../ink/ink2816.xml"/><Relationship Id="rId93" Type="http://schemas.openxmlformats.org/officeDocument/2006/relationships/image" Target="../media/image46.png"/><Relationship Id="rId98" Type="http://schemas.openxmlformats.org/officeDocument/2006/relationships/customXml" Target="../ink/ink2829.xml"/><Relationship Id="rId121" Type="http://schemas.openxmlformats.org/officeDocument/2006/relationships/image" Target="../media/image60.png"/><Relationship Id="rId142" Type="http://schemas.openxmlformats.org/officeDocument/2006/relationships/customXml" Target="../ink/ink2851.xml"/><Relationship Id="rId163" Type="http://schemas.openxmlformats.org/officeDocument/2006/relationships/image" Target="../media/image81.png"/><Relationship Id="rId184" Type="http://schemas.openxmlformats.org/officeDocument/2006/relationships/customXml" Target="../ink/ink2872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887.xml"/><Relationship Id="rId230" Type="http://schemas.openxmlformats.org/officeDocument/2006/relationships/customXml" Target="../ink/ink2895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908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803.xml"/><Relationship Id="rId67" Type="http://schemas.openxmlformats.org/officeDocument/2006/relationships/image" Target="../media/image330.png"/><Relationship Id="rId116" Type="http://schemas.openxmlformats.org/officeDocument/2006/relationships/customXml" Target="../ink/ink2838.xml"/><Relationship Id="rId137" Type="http://schemas.openxmlformats.org/officeDocument/2006/relationships/image" Target="../media/image68.png"/><Relationship Id="rId158" Type="http://schemas.openxmlformats.org/officeDocument/2006/relationships/customXml" Target="../ink/ink2859.xml"/><Relationship Id="rId272" Type="http://schemas.openxmlformats.org/officeDocument/2006/relationships/customXml" Target="../ink/ink2916.xml"/><Relationship Id="rId20" Type="http://schemas.openxmlformats.org/officeDocument/2006/relationships/customXml" Target="../ink/ink2790.xml"/><Relationship Id="rId41" Type="http://schemas.openxmlformats.org/officeDocument/2006/relationships/image" Target="../media/image200.png"/><Relationship Id="rId62" Type="http://schemas.openxmlformats.org/officeDocument/2006/relationships/customXml" Target="../ink/ink2811.xml"/><Relationship Id="rId83" Type="http://schemas.openxmlformats.org/officeDocument/2006/relationships/image" Target="../media/image411.png"/><Relationship Id="rId88" Type="http://schemas.openxmlformats.org/officeDocument/2006/relationships/customXml" Target="../ink/ink2824.xml"/><Relationship Id="rId111" Type="http://schemas.openxmlformats.org/officeDocument/2006/relationships/image" Target="../media/image55.png"/><Relationship Id="rId132" Type="http://schemas.openxmlformats.org/officeDocument/2006/relationships/customXml" Target="../ink/ink2846.xml"/><Relationship Id="rId153" Type="http://schemas.openxmlformats.org/officeDocument/2006/relationships/image" Target="../media/image76.png"/><Relationship Id="rId174" Type="http://schemas.openxmlformats.org/officeDocument/2006/relationships/customXml" Target="../ink/ink2867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875.xml"/><Relationship Id="rId204" Type="http://schemas.openxmlformats.org/officeDocument/2006/relationships/customXml" Target="../ink/ink2882.xml"/><Relationship Id="rId220" Type="http://schemas.openxmlformats.org/officeDocument/2006/relationships/customXml" Target="../ink/ink2890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903.xml"/><Relationship Id="rId267" Type="http://schemas.openxmlformats.org/officeDocument/2006/relationships/image" Target="../media/image61.png"/><Relationship Id="rId288" Type="http://schemas.openxmlformats.org/officeDocument/2006/relationships/customXml" Target="../ink/ink2924.xml"/><Relationship Id="rId15" Type="http://schemas.openxmlformats.org/officeDocument/2006/relationships/image" Target="../media/image710.png"/><Relationship Id="rId36" Type="http://schemas.openxmlformats.org/officeDocument/2006/relationships/customXml" Target="../ink/ink2798.xml"/><Relationship Id="rId57" Type="http://schemas.openxmlformats.org/officeDocument/2006/relationships/image" Target="../media/image280.png"/><Relationship Id="rId106" Type="http://schemas.openxmlformats.org/officeDocument/2006/relationships/customXml" Target="../ink/ink2833.xml"/><Relationship Id="rId127" Type="http://schemas.openxmlformats.org/officeDocument/2006/relationships/image" Target="../media/image63.png"/><Relationship Id="rId262" Type="http://schemas.openxmlformats.org/officeDocument/2006/relationships/customXml" Target="../ink/ink2911.xml"/><Relationship Id="rId283" Type="http://schemas.openxmlformats.org/officeDocument/2006/relationships/image" Target="../media/image69.png"/><Relationship Id="rId10" Type="http://schemas.openxmlformats.org/officeDocument/2006/relationships/customXml" Target="../ink/ink2785.xml"/><Relationship Id="rId31" Type="http://schemas.openxmlformats.org/officeDocument/2006/relationships/image" Target="../media/image150.png"/><Relationship Id="rId52" Type="http://schemas.openxmlformats.org/officeDocument/2006/relationships/customXml" Target="../ink/ink2806.xml"/><Relationship Id="rId73" Type="http://schemas.openxmlformats.org/officeDocument/2006/relationships/image" Target="../media/image360.png"/><Relationship Id="rId78" Type="http://schemas.openxmlformats.org/officeDocument/2006/relationships/customXml" Target="../ink/ink2819.xml"/><Relationship Id="rId94" Type="http://schemas.openxmlformats.org/officeDocument/2006/relationships/customXml" Target="../ink/ink282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841.xml"/><Relationship Id="rId143" Type="http://schemas.openxmlformats.org/officeDocument/2006/relationships/image" Target="../media/image71.png"/><Relationship Id="rId148" Type="http://schemas.openxmlformats.org/officeDocument/2006/relationships/customXml" Target="../ink/ink2854.xml"/><Relationship Id="rId164" Type="http://schemas.openxmlformats.org/officeDocument/2006/relationships/customXml" Target="../ink/ink2862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782.xml"/><Relationship Id="rId9" Type="http://schemas.openxmlformats.org/officeDocument/2006/relationships/image" Target="../media/image410.png"/><Relationship Id="rId180" Type="http://schemas.openxmlformats.org/officeDocument/2006/relationships/customXml" Target="../ink/ink2870.xml"/><Relationship Id="rId210" Type="http://schemas.openxmlformats.org/officeDocument/2006/relationships/customXml" Target="../ink/ink2885.xml"/><Relationship Id="rId215" Type="http://schemas.openxmlformats.org/officeDocument/2006/relationships/image" Target="../media/image350.png"/><Relationship Id="rId236" Type="http://schemas.openxmlformats.org/officeDocument/2006/relationships/customXml" Target="../ink/ink2898.xml"/><Relationship Id="rId257" Type="http://schemas.openxmlformats.org/officeDocument/2006/relationships/image" Target="../media/image56.png"/><Relationship Id="rId278" Type="http://schemas.openxmlformats.org/officeDocument/2006/relationships/customXml" Target="../ink/ink2919.xml"/><Relationship Id="rId26" Type="http://schemas.openxmlformats.org/officeDocument/2006/relationships/customXml" Target="../ink/ink2793.xml"/><Relationship Id="rId231" Type="http://schemas.openxmlformats.org/officeDocument/2006/relationships/image" Target="../media/image430.png"/><Relationship Id="rId252" Type="http://schemas.openxmlformats.org/officeDocument/2006/relationships/customXml" Target="../ink/ink290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814.xml"/><Relationship Id="rId89" Type="http://schemas.openxmlformats.org/officeDocument/2006/relationships/image" Target="../media/image440.png"/><Relationship Id="rId112" Type="http://schemas.openxmlformats.org/officeDocument/2006/relationships/customXml" Target="../ink/ink2836.xml"/><Relationship Id="rId133" Type="http://schemas.openxmlformats.org/officeDocument/2006/relationships/image" Target="../media/image66.png"/><Relationship Id="rId154" Type="http://schemas.openxmlformats.org/officeDocument/2006/relationships/customXml" Target="../ink/ink2857.xml"/><Relationship Id="rId175" Type="http://schemas.openxmlformats.org/officeDocument/2006/relationships/image" Target="../media/image87.png"/><Relationship Id="rId196" Type="http://schemas.openxmlformats.org/officeDocument/2006/relationships/customXml" Target="../ink/ink2878.xml"/><Relationship Id="rId200" Type="http://schemas.openxmlformats.org/officeDocument/2006/relationships/customXml" Target="../ink/ink2880.xml"/><Relationship Id="rId16" Type="http://schemas.openxmlformats.org/officeDocument/2006/relationships/customXml" Target="../ink/ink2788.xml"/><Relationship Id="rId221" Type="http://schemas.openxmlformats.org/officeDocument/2006/relationships/image" Target="../media/image380.png"/><Relationship Id="rId242" Type="http://schemas.openxmlformats.org/officeDocument/2006/relationships/customXml" Target="../ink/ink2901.xml"/><Relationship Id="rId263" Type="http://schemas.openxmlformats.org/officeDocument/2006/relationships/image" Target="../media/image59.png"/><Relationship Id="rId284" Type="http://schemas.openxmlformats.org/officeDocument/2006/relationships/customXml" Target="../ink/ink2922.xml"/><Relationship Id="rId37" Type="http://schemas.openxmlformats.org/officeDocument/2006/relationships/image" Target="../media/image180.png"/><Relationship Id="rId58" Type="http://schemas.openxmlformats.org/officeDocument/2006/relationships/customXml" Target="../ink/ink2809.xml"/><Relationship Id="rId79" Type="http://schemas.openxmlformats.org/officeDocument/2006/relationships/image" Target="../media/image390.png"/><Relationship Id="rId102" Type="http://schemas.openxmlformats.org/officeDocument/2006/relationships/customXml" Target="../ink/ink2831.xml"/><Relationship Id="rId123" Type="http://schemas.openxmlformats.org/officeDocument/2006/relationships/image" Target="../media/image61.png"/><Relationship Id="rId144" Type="http://schemas.openxmlformats.org/officeDocument/2006/relationships/customXml" Target="../ink/ink2852.xml"/><Relationship Id="rId90" Type="http://schemas.openxmlformats.org/officeDocument/2006/relationships/customXml" Target="../ink/ink2825.xml"/><Relationship Id="rId165" Type="http://schemas.openxmlformats.org/officeDocument/2006/relationships/image" Target="../media/image82.png"/><Relationship Id="rId186" Type="http://schemas.openxmlformats.org/officeDocument/2006/relationships/customXml" Target="../ink/ink2873.xml"/><Relationship Id="rId211" Type="http://schemas.openxmlformats.org/officeDocument/2006/relationships/image" Target="../media/image330.png"/><Relationship Id="rId232" Type="http://schemas.openxmlformats.org/officeDocument/2006/relationships/customXml" Target="../ink/ink2896.xml"/><Relationship Id="rId253" Type="http://schemas.openxmlformats.org/officeDocument/2006/relationships/image" Target="../media/image54.png"/><Relationship Id="rId274" Type="http://schemas.openxmlformats.org/officeDocument/2006/relationships/customXml" Target="../ink/ink2917.xml"/><Relationship Id="rId27" Type="http://schemas.openxmlformats.org/officeDocument/2006/relationships/image" Target="../media/image130.png"/><Relationship Id="rId48" Type="http://schemas.openxmlformats.org/officeDocument/2006/relationships/customXml" Target="../ink/ink280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847.xml"/><Relationship Id="rId80" Type="http://schemas.openxmlformats.org/officeDocument/2006/relationships/customXml" Target="../ink/ink2820.xml"/><Relationship Id="rId155" Type="http://schemas.openxmlformats.org/officeDocument/2006/relationships/image" Target="../media/image77.png"/><Relationship Id="rId176" Type="http://schemas.openxmlformats.org/officeDocument/2006/relationships/customXml" Target="../ink/ink286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891.xml"/><Relationship Id="rId243" Type="http://schemas.openxmlformats.org/officeDocument/2006/relationships/image" Target="../media/image49.png"/><Relationship Id="rId264" Type="http://schemas.openxmlformats.org/officeDocument/2006/relationships/customXml" Target="../ink/ink291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79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842.xml"/><Relationship Id="rId70" Type="http://schemas.openxmlformats.org/officeDocument/2006/relationships/customXml" Target="../ink/ink281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86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886.xml"/><Relationship Id="rId233" Type="http://schemas.openxmlformats.org/officeDocument/2006/relationships/image" Target="../media/image440.png"/><Relationship Id="rId254" Type="http://schemas.openxmlformats.org/officeDocument/2006/relationships/customXml" Target="../ink/ink2907.xml"/><Relationship Id="rId28" Type="http://schemas.openxmlformats.org/officeDocument/2006/relationships/customXml" Target="../ink/ink2794.xml"/><Relationship Id="rId49" Type="http://schemas.openxmlformats.org/officeDocument/2006/relationships/image" Target="../media/image240.png"/><Relationship Id="rId114" Type="http://schemas.openxmlformats.org/officeDocument/2006/relationships/customXml" Target="../ink/ink2837.xml"/><Relationship Id="rId275" Type="http://schemas.openxmlformats.org/officeDocument/2006/relationships/image" Target="../media/image65.png"/><Relationship Id="rId60" Type="http://schemas.openxmlformats.org/officeDocument/2006/relationships/customXml" Target="../ink/ink281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858.xml"/><Relationship Id="rId177" Type="http://schemas.openxmlformats.org/officeDocument/2006/relationships/image" Target="../media/image88.png"/><Relationship Id="rId198" Type="http://schemas.openxmlformats.org/officeDocument/2006/relationships/customXml" Target="../ink/ink2879.xml"/><Relationship Id="rId202" Type="http://schemas.openxmlformats.org/officeDocument/2006/relationships/customXml" Target="../ink/ink2881.xml"/><Relationship Id="rId223" Type="http://schemas.openxmlformats.org/officeDocument/2006/relationships/image" Target="../media/image390.png"/><Relationship Id="rId244" Type="http://schemas.openxmlformats.org/officeDocument/2006/relationships/customXml" Target="../ink/ink2902.xml"/><Relationship Id="rId18" Type="http://schemas.openxmlformats.org/officeDocument/2006/relationships/customXml" Target="../ink/ink278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9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945.xml"/><Relationship Id="rId63" Type="http://schemas.openxmlformats.org/officeDocument/2006/relationships/image" Target="../media/image311.png"/><Relationship Id="rId84" Type="http://schemas.openxmlformats.org/officeDocument/2006/relationships/customXml" Target="../ink/ink2966.xml"/><Relationship Id="rId138" Type="http://schemas.openxmlformats.org/officeDocument/2006/relationships/customXml" Target="../ink/ink2993.xml"/><Relationship Id="rId159" Type="http://schemas.openxmlformats.org/officeDocument/2006/relationships/image" Target="../media/image79.png"/><Relationship Id="rId170" Type="http://schemas.openxmlformats.org/officeDocument/2006/relationships/customXml" Target="../ink/ink300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03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05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940.xml"/><Relationship Id="rId53" Type="http://schemas.openxmlformats.org/officeDocument/2006/relationships/image" Target="../media/image260.png"/><Relationship Id="rId74" Type="http://schemas.openxmlformats.org/officeDocument/2006/relationships/customXml" Target="../ink/ink2961.xml"/><Relationship Id="rId128" Type="http://schemas.openxmlformats.org/officeDocument/2006/relationships/customXml" Target="../ink/ink298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004.xml"/><Relationship Id="rId181" Type="http://schemas.openxmlformats.org/officeDocument/2006/relationships/image" Target="../media/image180.png"/><Relationship Id="rId216" Type="http://schemas.openxmlformats.org/officeDocument/2006/relationships/customXml" Target="../ink/ink3032.xml"/><Relationship Id="rId237" Type="http://schemas.openxmlformats.org/officeDocument/2006/relationships/image" Target="../media/image46.png"/><Relationship Id="rId258" Type="http://schemas.openxmlformats.org/officeDocument/2006/relationships/customXml" Target="../ink/ink3053.xml"/><Relationship Id="rId279" Type="http://schemas.openxmlformats.org/officeDocument/2006/relationships/image" Target="../media/image67.png"/><Relationship Id="rId22" Type="http://schemas.openxmlformats.org/officeDocument/2006/relationships/customXml" Target="../ink/ink2935.xml"/><Relationship Id="rId43" Type="http://schemas.openxmlformats.org/officeDocument/2006/relationships/image" Target="../media/image210.png"/><Relationship Id="rId64" Type="http://schemas.openxmlformats.org/officeDocument/2006/relationships/customXml" Target="../ink/ink2956.xml"/><Relationship Id="rId118" Type="http://schemas.openxmlformats.org/officeDocument/2006/relationships/customXml" Target="../ink/ink2983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999.xml"/><Relationship Id="rId171" Type="http://schemas.openxmlformats.org/officeDocument/2006/relationships/image" Target="../media/image85.png"/><Relationship Id="rId192" Type="http://schemas.openxmlformats.org/officeDocument/2006/relationships/customXml" Target="../ink/ink3020.xml"/><Relationship Id="rId206" Type="http://schemas.openxmlformats.org/officeDocument/2006/relationships/customXml" Target="../ink/ink3027.xml"/><Relationship Id="rId227" Type="http://schemas.openxmlformats.org/officeDocument/2006/relationships/image" Target="../media/image411.png"/><Relationship Id="rId248" Type="http://schemas.openxmlformats.org/officeDocument/2006/relationships/customXml" Target="../ink/ink3048.xml"/><Relationship Id="rId269" Type="http://schemas.openxmlformats.org/officeDocument/2006/relationships/image" Target="../media/image62.png"/><Relationship Id="rId12" Type="http://schemas.openxmlformats.org/officeDocument/2006/relationships/customXml" Target="../ink/ink2930.xml"/><Relationship Id="rId33" Type="http://schemas.openxmlformats.org/officeDocument/2006/relationships/image" Target="../media/image160.png"/><Relationship Id="rId108" Type="http://schemas.openxmlformats.org/officeDocument/2006/relationships/customXml" Target="../ink/ink2978.xml"/><Relationship Id="rId129" Type="http://schemas.openxmlformats.org/officeDocument/2006/relationships/image" Target="../media/image64.png"/><Relationship Id="rId280" Type="http://schemas.openxmlformats.org/officeDocument/2006/relationships/customXml" Target="../ink/ink3064.xml"/><Relationship Id="rId54" Type="http://schemas.openxmlformats.org/officeDocument/2006/relationships/customXml" Target="../ink/ink2951.xml"/><Relationship Id="rId75" Type="http://schemas.openxmlformats.org/officeDocument/2006/relationships/image" Target="../media/image370.png"/><Relationship Id="rId96" Type="http://schemas.openxmlformats.org/officeDocument/2006/relationships/customXml" Target="../ink/ink2972.xml"/><Relationship Id="rId140" Type="http://schemas.openxmlformats.org/officeDocument/2006/relationships/customXml" Target="../ink/ink2994.xml"/><Relationship Id="rId161" Type="http://schemas.openxmlformats.org/officeDocument/2006/relationships/image" Target="../media/image80.png"/><Relationship Id="rId182" Type="http://schemas.openxmlformats.org/officeDocument/2006/relationships/customXml" Target="../ink/ink3015.xml"/><Relationship Id="rId217" Type="http://schemas.openxmlformats.org/officeDocument/2006/relationships/image" Target="../media/image89.png"/><Relationship Id="rId6" Type="http://schemas.openxmlformats.org/officeDocument/2006/relationships/customXml" Target="../ink/ink2927.xml"/><Relationship Id="rId238" Type="http://schemas.openxmlformats.org/officeDocument/2006/relationships/customXml" Target="../ink/ink304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059.xml"/><Relationship Id="rId44" Type="http://schemas.openxmlformats.org/officeDocument/2006/relationships/customXml" Target="../ink/ink2946.xml"/><Relationship Id="rId65" Type="http://schemas.openxmlformats.org/officeDocument/2006/relationships/image" Target="../media/image320.png"/><Relationship Id="rId86" Type="http://schemas.openxmlformats.org/officeDocument/2006/relationships/customXml" Target="../ink/ink2967.xml"/><Relationship Id="rId130" Type="http://schemas.openxmlformats.org/officeDocument/2006/relationships/customXml" Target="../ink/ink2989.xml"/><Relationship Id="rId151" Type="http://schemas.openxmlformats.org/officeDocument/2006/relationships/image" Target="../media/image75.png"/><Relationship Id="rId172" Type="http://schemas.openxmlformats.org/officeDocument/2006/relationships/customXml" Target="../ink/ink301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03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054.xml"/><Relationship Id="rId281" Type="http://schemas.openxmlformats.org/officeDocument/2006/relationships/image" Target="../media/image68.png"/><Relationship Id="rId34" Type="http://schemas.openxmlformats.org/officeDocument/2006/relationships/customXml" Target="../ink/ink2941.xml"/><Relationship Id="rId50" Type="http://schemas.openxmlformats.org/officeDocument/2006/relationships/customXml" Target="../ink/ink2949.xml"/><Relationship Id="rId55" Type="http://schemas.openxmlformats.org/officeDocument/2006/relationships/image" Target="../media/image270.png"/><Relationship Id="rId76" Type="http://schemas.openxmlformats.org/officeDocument/2006/relationships/customXml" Target="../ink/ink2962.xml"/><Relationship Id="rId97" Type="http://schemas.openxmlformats.org/officeDocument/2006/relationships/image" Target="../media/image48.png"/><Relationship Id="rId104" Type="http://schemas.openxmlformats.org/officeDocument/2006/relationships/customXml" Target="../ink/ink2976.xml"/><Relationship Id="rId120" Type="http://schemas.openxmlformats.org/officeDocument/2006/relationships/customXml" Target="../ink/ink298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997.xml"/><Relationship Id="rId167" Type="http://schemas.openxmlformats.org/officeDocument/2006/relationships/image" Target="../media/image83.png"/><Relationship Id="rId188" Type="http://schemas.openxmlformats.org/officeDocument/2006/relationships/customXml" Target="../ink/ink301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970.xml"/><Relationship Id="rId162" Type="http://schemas.openxmlformats.org/officeDocument/2006/relationships/customXml" Target="../ink/ink300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033.xml"/><Relationship Id="rId234" Type="http://schemas.openxmlformats.org/officeDocument/2006/relationships/customXml" Target="../ink/ink3041.xml"/><Relationship Id="rId239" Type="http://schemas.openxmlformats.org/officeDocument/2006/relationships/image" Target="../media/image47.png"/><Relationship Id="rId2" Type="http://schemas.openxmlformats.org/officeDocument/2006/relationships/customXml" Target="../ink/ink2925.xml"/><Relationship Id="rId29" Type="http://schemas.openxmlformats.org/officeDocument/2006/relationships/image" Target="../media/image140.png"/><Relationship Id="rId250" Type="http://schemas.openxmlformats.org/officeDocument/2006/relationships/customXml" Target="../ink/ink304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062.xml"/><Relationship Id="rId24" Type="http://schemas.openxmlformats.org/officeDocument/2006/relationships/customXml" Target="../ink/ink2936.xml"/><Relationship Id="rId40" Type="http://schemas.openxmlformats.org/officeDocument/2006/relationships/customXml" Target="../ink/ink2944.xml"/><Relationship Id="rId45" Type="http://schemas.openxmlformats.org/officeDocument/2006/relationships/image" Target="../media/image220.png"/><Relationship Id="rId66" Type="http://schemas.openxmlformats.org/officeDocument/2006/relationships/customXml" Target="../ink/ink2957.xml"/><Relationship Id="rId87" Type="http://schemas.openxmlformats.org/officeDocument/2006/relationships/image" Target="../media/image430.png"/><Relationship Id="rId110" Type="http://schemas.openxmlformats.org/officeDocument/2006/relationships/customXml" Target="../ink/ink297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992.xml"/><Relationship Id="rId157" Type="http://schemas.openxmlformats.org/officeDocument/2006/relationships/image" Target="../media/image78.png"/><Relationship Id="rId178" Type="http://schemas.openxmlformats.org/officeDocument/2006/relationships/customXml" Target="../ink/ink3013.xml"/><Relationship Id="rId61" Type="http://schemas.openxmlformats.org/officeDocument/2006/relationships/image" Target="../media/image300.png"/><Relationship Id="rId82" Type="http://schemas.openxmlformats.org/officeDocument/2006/relationships/customXml" Target="../ink/ink2965.xml"/><Relationship Id="rId152" Type="http://schemas.openxmlformats.org/officeDocument/2006/relationships/customXml" Target="../ink/ink3000.xml"/><Relationship Id="rId173" Type="http://schemas.openxmlformats.org/officeDocument/2006/relationships/image" Target="../media/image86.png"/><Relationship Id="rId194" Type="http://schemas.openxmlformats.org/officeDocument/2006/relationships/customXml" Target="../ink/ink302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02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036.xml"/><Relationship Id="rId240" Type="http://schemas.openxmlformats.org/officeDocument/2006/relationships/customXml" Target="../ink/ink304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057.xml"/><Relationship Id="rId287" Type="http://schemas.openxmlformats.org/officeDocument/2006/relationships/image" Target="../media/image91.png"/><Relationship Id="rId14" Type="http://schemas.openxmlformats.org/officeDocument/2006/relationships/customXml" Target="../ink/ink2931.xml"/><Relationship Id="rId30" Type="http://schemas.openxmlformats.org/officeDocument/2006/relationships/customXml" Target="../ink/ink2939.xml"/><Relationship Id="rId35" Type="http://schemas.openxmlformats.org/officeDocument/2006/relationships/image" Target="../media/image170.png"/><Relationship Id="rId56" Type="http://schemas.openxmlformats.org/officeDocument/2006/relationships/customXml" Target="../ink/ink2952.xml"/><Relationship Id="rId77" Type="http://schemas.openxmlformats.org/officeDocument/2006/relationships/image" Target="../media/image380.png"/><Relationship Id="rId100" Type="http://schemas.openxmlformats.org/officeDocument/2006/relationships/customXml" Target="../ink/ink2974.xml"/><Relationship Id="rId105" Type="http://schemas.openxmlformats.org/officeDocument/2006/relationships/image" Target="../media/image52.png"/><Relationship Id="rId126" Type="http://schemas.openxmlformats.org/officeDocument/2006/relationships/customXml" Target="../ink/ink2987.xml"/><Relationship Id="rId147" Type="http://schemas.openxmlformats.org/officeDocument/2006/relationships/image" Target="../media/image211.png"/><Relationship Id="rId168" Type="http://schemas.openxmlformats.org/officeDocument/2006/relationships/customXml" Target="../ink/ink3008.xml"/><Relationship Id="rId282" Type="http://schemas.openxmlformats.org/officeDocument/2006/relationships/customXml" Target="../ink/ink3065.xml"/><Relationship Id="rId8" Type="http://schemas.openxmlformats.org/officeDocument/2006/relationships/customXml" Target="../ink/ink2928.xml"/><Relationship Id="rId51" Type="http://schemas.openxmlformats.org/officeDocument/2006/relationships/image" Target="../media/image250.png"/><Relationship Id="rId72" Type="http://schemas.openxmlformats.org/officeDocument/2006/relationships/customXml" Target="../ink/ink2960.xml"/><Relationship Id="rId93" Type="http://schemas.openxmlformats.org/officeDocument/2006/relationships/image" Target="../media/image46.png"/><Relationship Id="rId98" Type="http://schemas.openxmlformats.org/officeDocument/2006/relationships/customXml" Target="../ink/ink2973.xml"/><Relationship Id="rId121" Type="http://schemas.openxmlformats.org/officeDocument/2006/relationships/image" Target="../media/image60.png"/><Relationship Id="rId142" Type="http://schemas.openxmlformats.org/officeDocument/2006/relationships/customXml" Target="../ink/ink2995.xml"/><Relationship Id="rId163" Type="http://schemas.openxmlformats.org/officeDocument/2006/relationships/image" Target="../media/image81.png"/><Relationship Id="rId184" Type="http://schemas.openxmlformats.org/officeDocument/2006/relationships/customXml" Target="../ink/ink301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031.xml"/><Relationship Id="rId230" Type="http://schemas.openxmlformats.org/officeDocument/2006/relationships/customXml" Target="../ink/ink303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05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947.xml"/><Relationship Id="rId67" Type="http://schemas.openxmlformats.org/officeDocument/2006/relationships/image" Target="../media/image330.png"/><Relationship Id="rId116" Type="http://schemas.openxmlformats.org/officeDocument/2006/relationships/customXml" Target="../ink/ink2982.xml"/><Relationship Id="rId137" Type="http://schemas.openxmlformats.org/officeDocument/2006/relationships/image" Target="../media/image68.png"/><Relationship Id="rId158" Type="http://schemas.openxmlformats.org/officeDocument/2006/relationships/customXml" Target="../ink/ink3003.xml"/><Relationship Id="rId272" Type="http://schemas.openxmlformats.org/officeDocument/2006/relationships/customXml" Target="../ink/ink3060.xml"/><Relationship Id="rId20" Type="http://schemas.openxmlformats.org/officeDocument/2006/relationships/customXml" Target="../ink/ink2934.xml"/><Relationship Id="rId41" Type="http://schemas.openxmlformats.org/officeDocument/2006/relationships/image" Target="../media/image200.png"/><Relationship Id="rId62" Type="http://schemas.openxmlformats.org/officeDocument/2006/relationships/customXml" Target="../ink/ink2955.xml"/><Relationship Id="rId83" Type="http://schemas.openxmlformats.org/officeDocument/2006/relationships/image" Target="../media/image411.png"/><Relationship Id="rId88" Type="http://schemas.openxmlformats.org/officeDocument/2006/relationships/customXml" Target="../ink/ink2968.xml"/><Relationship Id="rId111" Type="http://schemas.openxmlformats.org/officeDocument/2006/relationships/image" Target="../media/image55.png"/><Relationship Id="rId132" Type="http://schemas.openxmlformats.org/officeDocument/2006/relationships/customXml" Target="../ink/ink2990.xml"/><Relationship Id="rId153" Type="http://schemas.openxmlformats.org/officeDocument/2006/relationships/image" Target="../media/image76.png"/><Relationship Id="rId174" Type="http://schemas.openxmlformats.org/officeDocument/2006/relationships/customXml" Target="../ink/ink301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019.xml"/><Relationship Id="rId204" Type="http://schemas.openxmlformats.org/officeDocument/2006/relationships/customXml" Target="../ink/ink3026.xml"/><Relationship Id="rId220" Type="http://schemas.openxmlformats.org/officeDocument/2006/relationships/customXml" Target="../ink/ink303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047.xml"/><Relationship Id="rId267" Type="http://schemas.openxmlformats.org/officeDocument/2006/relationships/image" Target="../media/image61.png"/><Relationship Id="rId288" Type="http://schemas.openxmlformats.org/officeDocument/2006/relationships/customXml" Target="../ink/ink3068.xml"/><Relationship Id="rId15" Type="http://schemas.openxmlformats.org/officeDocument/2006/relationships/image" Target="../media/image710.png"/><Relationship Id="rId36" Type="http://schemas.openxmlformats.org/officeDocument/2006/relationships/customXml" Target="../ink/ink2942.xml"/><Relationship Id="rId57" Type="http://schemas.openxmlformats.org/officeDocument/2006/relationships/image" Target="../media/image280.png"/><Relationship Id="rId106" Type="http://schemas.openxmlformats.org/officeDocument/2006/relationships/customXml" Target="../ink/ink2977.xml"/><Relationship Id="rId127" Type="http://schemas.openxmlformats.org/officeDocument/2006/relationships/image" Target="../media/image63.png"/><Relationship Id="rId262" Type="http://schemas.openxmlformats.org/officeDocument/2006/relationships/customXml" Target="../ink/ink3055.xml"/><Relationship Id="rId283" Type="http://schemas.openxmlformats.org/officeDocument/2006/relationships/image" Target="../media/image69.png"/><Relationship Id="rId10" Type="http://schemas.openxmlformats.org/officeDocument/2006/relationships/customXml" Target="../ink/ink2929.xml"/><Relationship Id="rId31" Type="http://schemas.openxmlformats.org/officeDocument/2006/relationships/image" Target="../media/image150.png"/><Relationship Id="rId52" Type="http://schemas.openxmlformats.org/officeDocument/2006/relationships/customXml" Target="../ink/ink2950.xml"/><Relationship Id="rId73" Type="http://schemas.openxmlformats.org/officeDocument/2006/relationships/image" Target="../media/image360.png"/><Relationship Id="rId78" Type="http://schemas.openxmlformats.org/officeDocument/2006/relationships/customXml" Target="../ink/ink2963.xml"/><Relationship Id="rId94" Type="http://schemas.openxmlformats.org/officeDocument/2006/relationships/customXml" Target="../ink/ink297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985.xml"/><Relationship Id="rId143" Type="http://schemas.openxmlformats.org/officeDocument/2006/relationships/image" Target="../media/image71.png"/><Relationship Id="rId148" Type="http://schemas.openxmlformats.org/officeDocument/2006/relationships/customXml" Target="../ink/ink2998.xml"/><Relationship Id="rId164" Type="http://schemas.openxmlformats.org/officeDocument/2006/relationships/customXml" Target="../ink/ink300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926.xml"/><Relationship Id="rId9" Type="http://schemas.openxmlformats.org/officeDocument/2006/relationships/image" Target="../media/image410.png"/><Relationship Id="rId180" Type="http://schemas.openxmlformats.org/officeDocument/2006/relationships/customXml" Target="../ink/ink3014.xml"/><Relationship Id="rId210" Type="http://schemas.openxmlformats.org/officeDocument/2006/relationships/customXml" Target="../ink/ink3029.xml"/><Relationship Id="rId215" Type="http://schemas.openxmlformats.org/officeDocument/2006/relationships/image" Target="../media/image350.png"/><Relationship Id="rId236" Type="http://schemas.openxmlformats.org/officeDocument/2006/relationships/customXml" Target="../ink/ink3042.xml"/><Relationship Id="rId257" Type="http://schemas.openxmlformats.org/officeDocument/2006/relationships/image" Target="../media/image56.png"/><Relationship Id="rId278" Type="http://schemas.openxmlformats.org/officeDocument/2006/relationships/customXml" Target="../ink/ink3063.xml"/><Relationship Id="rId26" Type="http://schemas.openxmlformats.org/officeDocument/2006/relationships/customXml" Target="../ink/ink2937.xml"/><Relationship Id="rId231" Type="http://schemas.openxmlformats.org/officeDocument/2006/relationships/image" Target="../media/image430.png"/><Relationship Id="rId252" Type="http://schemas.openxmlformats.org/officeDocument/2006/relationships/customXml" Target="../ink/ink305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958.xml"/><Relationship Id="rId89" Type="http://schemas.openxmlformats.org/officeDocument/2006/relationships/image" Target="../media/image440.png"/><Relationship Id="rId112" Type="http://schemas.openxmlformats.org/officeDocument/2006/relationships/customXml" Target="../ink/ink2980.xml"/><Relationship Id="rId133" Type="http://schemas.openxmlformats.org/officeDocument/2006/relationships/image" Target="../media/image66.png"/><Relationship Id="rId154" Type="http://schemas.openxmlformats.org/officeDocument/2006/relationships/customXml" Target="../ink/ink3001.xml"/><Relationship Id="rId175" Type="http://schemas.openxmlformats.org/officeDocument/2006/relationships/image" Target="../media/image87.png"/><Relationship Id="rId196" Type="http://schemas.openxmlformats.org/officeDocument/2006/relationships/customXml" Target="../ink/ink3022.xml"/><Relationship Id="rId200" Type="http://schemas.openxmlformats.org/officeDocument/2006/relationships/customXml" Target="../ink/ink3024.xml"/><Relationship Id="rId16" Type="http://schemas.openxmlformats.org/officeDocument/2006/relationships/customXml" Target="../ink/ink2932.xml"/><Relationship Id="rId221" Type="http://schemas.openxmlformats.org/officeDocument/2006/relationships/image" Target="../media/image380.png"/><Relationship Id="rId242" Type="http://schemas.openxmlformats.org/officeDocument/2006/relationships/customXml" Target="../ink/ink3045.xml"/><Relationship Id="rId263" Type="http://schemas.openxmlformats.org/officeDocument/2006/relationships/image" Target="../media/image59.png"/><Relationship Id="rId284" Type="http://schemas.openxmlformats.org/officeDocument/2006/relationships/customXml" Target="../ink/ink3066.xml"/><Relationship Id="rId37" Type="http://schemas.openxmlformats.org/officeDocument/2006/relationships/image" Target="../media/image180.png"/><Relationship Id="rId58" Type="http://schemas.openxmlformats.org/officeDocument/2006/relationships/customXml" Target="../ink/ink2953.xml"/><Relationship Id="rId79" Type="http://schemas.openxmlformats.org/officeDocument/2006/relationships/image" Target="../media/image390.png"/><Relationship Id="rId102" Type="http://schemas.openxmlformats.org/officeDocument/2006/relationships/customXml" Target="../ink/ink2975.xml"/><Relationship Id="rId123" Type="http://schemas.openxmlformats.org/officeDocument/2006/relationships/image" Target="../media/image61.png"/><Relationship Id="rId144" Type="http://schemas.openxmlformats.org/officeDocument/2006/relationships/customXml" Target="../ink/ink2996.xml"/><Relationship Id="rId90" Type="http://schemas.openxmlformats.org/officeDocument/2006/relationships/customXml" Target="../ink/ink2969.xml"/><Relationship Id="rId165" Type="http://schemas.openxmlformats.org/officeDocument/2006/relationships/image" Target="../media/image82.png"/><Relationship Id="rId186" Type="http://schemas.openxmlformats.org/officeDocument/2006/relationships/customXml" Target="../ink/ink3017.xml"/><Relationship Id="rId211" Type="http://schemas.openxmlformats.org/officeDocument/2006/relationships/image" Target="../media/image330.png"/><Relationship Id="rId232" Type="http://schemas.openxmlformats.org/officeDocument/2006/relationships/customXml" Target="../ink/ink3040.xml"/><Relationship Id="rId253" Type="http://schemas.openxmlformats.org/officeDocument/2006/relationships/image" Target="../media/image54.png"/><Relationship Id="rId274" Type="http://schemas.openxmlformats.org/officeDocument/2006/relationships/customXml" Target="../ink/ink3061.xml"/><Relationship Id="rId27" Type="http://schemas.openxmlformats.org/officeDocument/2006/relationships/image" Target="../media/image130.png"/><Relationship Id="rId48" Type="http://schemas.openxmlformats.org/officeDocument/2006/relationships/customXml" Target="../ink/ink294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991.xml"/><Relationship Id="rId80" Type="http://schemas.openxmlformats.org/officeDocument/2006/relationships/customXml" Target="../ink/ink2964.xml"/><Relationship Id="rId155" Type="http://schemas.openxmlformats.org/officeDocument/2006/relationships/image" Target="../media/image77.png"/><Relationship Id="rId176" Type="http://schemas.openxmlformats.org/officeDocument/2006/relationships/customXml" Target="../ink/ink301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035.xml"/><Relationship Id="rId243" Type="http://schemas.openxmlformats.org/officeDocument/2006/relationships/image" Target="../media/image49.png"/><Relationship Id="rId264" Type="http://schemas.openxmlformats.org/officeDocument/2006/relationships/customXml" Target="../ink/ink305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94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986.xml"/><Relationship Id="rId70" Type="http://schemas.openxmlformats.org/officeDocument/2006/relationships/customXml" Target="../ink/ink295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00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030.xml"/><Relationship Id="rId233" Type="http://schemas.openxmlformats.org/officeDocument/2006/relationships/image" Target="../media/image440.png"/><Relationship Id="rId254" Type="http://schemas.openxmlformats.org/officeDocument/2006/relationships/customXml" Target="../ink/ink3051.xml"/><Relationship Id="rId28" Type="http://schemas.openxmlformats.org/officeDocument/2006/relationships/customXml" Target="../ink/ink2938.xml"/><Relationship Id="rId49" Type="http://schemas.openxmlformats.org/officeDocument/2006/relationships/image" Target="../media/image240.png"/><Relationship Id="rId114" Type="http://schemas.openxmlformats.org/officeDocument/2006/relationships/customXml" Target="../ink/ink2981.xml"/><Relationship Id="rId275" Type="http://schemas.openxmlformats.org/officeDocument/2006/relationships/image" Target="../media/image65.png"/><Relationship Id="rId60" Type="http://schemas.openxmlformats.org/officeDocument/2006/relationships/customXml" Target="../ink/ink295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002.xml"/><Relationship Id="rId177" Type="http://schemas.openxmlformats.org/officeDocument/2006/relationships/image" Target="../media/image88.png"/><Relationship Id="rId198" Type="http://schemas.openxmlformats.org/officeDocument/2006/relationships/customXml" Target="../ink/ink3023.xml"/><Relationship Id="rId202" Type="http://schemas.openxmlformats.org/officeDocument/2006/relationships/customXml" Target="../ink/ink3025.xml"/><Relationship Id="rId223" Type="http://schemas.openxmlformats.org/officeDocument/2006/relationships/image" Target="../media/image390.png"/><Relationship Id="rId244" Type="http://schemas.openxmlformats.org/officeDocument/2006/relationships/customXml" Target="../ink/ink3046.xml"/><Relationship Id="rId18" Type="http://schemas.openxmlformats.org/officeDocument/2006/relationships/customXml" Target="../ink/ink293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06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497.xml"/><Relationship Id="rId63" Type="http://schemas.openxmlformats.org/officeDocument/2006/relationships/image" Target="../media/image311.png"/><Relationship Id="rId84" Type="http://schemas.openxmlformats.org/officeDocument/2006/relationships/customXml" Target="../ink/ink518.xml"/><Relationship Id="rId138" Type="http://schemas.openxmlformats.org/officeDocument/2006/relationships/customXml" Target="../ink/ink545.xml"/><Relationship Id="rId159" Type="http://schemas.openxmlformats.org/officeDocument/2006/relationships/image" Target="../media/image79.png"/><Relationship Id="rId170" Type="http://schemas.openxmlformats.org/officeDocument/2006/relationships/customXml" Target="../ink/ink56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58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61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492.xml"/><Relationship Id="rId53" Type="http://schemas.openxmlformats.org/officeDocument/2006/relationships/image" Target="../media/image260.png"/><Relationship Id="rId74" Type="http://schemas.openxmlformats.org/officeDocument/2006/relationships/customXml" Target="../ink/ink513.xml"/><Relationship Id="rId128" Type="http://schemas.openxmlformats.org/officeDocument/2006/relationships/customXml" Target="../ink/ink54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556.xml"/><Relationship Id="rId181" Type="http://schemas.openxmlformats.org/officeDocument/2006/relationships/image" Target="../media/image180.png"/><Relationship Id="rId216" Type="http://schemas.openxmlformats.org/officeDocument/2006/relationships/customXml" Target="../ink/ink584.xml"/><Relationship Id="rId237" Type="http://schemas.openxmlformats.org/officeDocument/2006/relationships/image" Target="../media/image46.png"/><Relationship Id="rId258" Type="http://schemas.openxmlformats.org/officeDocument/2006/relationships/customXml" Target="../ink/ink605.xml"/><Relationship Id="rId279" Type="http://schemas.openxmlformats.org/officeDocument/2006/relationships/image" Target="../media/image67.png"/><Relationship Id="rId22" Type="http://schemas.openxmlformats.org/officeDocument/2006/relationships/customXml" Target="../ink/ink487.xml"/><Relationship Id="rId43" Type="http://schemas.openxmlformats.org/officeDocument/2006/relationships/image" Target="../media/image210.png"/><Relationship Id="rId64" Type="http://schemas.openxmlformats.org/officeDocument/2006/relationships/customXml" Target="../ink/ink508.xml"/><Relationship Id="rId118" Type="http://schemas.openxmlformats.org/officeDocument/2006/relationships/customXml" Target="../ink/ink535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551.xml"/><Relationship Id="rId171" Type="http://schemas.openxmlformats.org/officeDocument/2006/relationships/image" Target="../media/image85.png"/><Relationship Id="rId192" Type="http://schemas.openxmlformats.org/officeDocument/2006/relationships/customXml" Target="../ink/ink572.xml"/><Relationship Id="rId206" Type="http://schemas.openxmlformats.org/officeDocument/2006/relationships/customXml" Target="../ink/ink579.xml"/><Relationship Id="rId227" Type="http://schemas.openxmlformats.org/officeDocument/2006/relationships/image" Target="../media/image411.png"/><Relationship Id="rId248" Type="http://schemas.openxmlformats.org/officeDocument/2006/relationships/customXml" Target="../ink/ink600.xml"/><Relationship Id="rId269" Type="http://schemas.openxmlformats.org/officeDocument/2006/relationships/image" Target="../media/image62.png"/><Relationship Id="rId12" Type="http://schemas.openxmlformats.org/officeDocument/2006/relationships/customXml" Target="../ink/ink482.xml"/><Relationship Id="rId33" Type="http://schemas.openxmlformats.org/officeDocument/2006/relationships/image" Target="../media/image160.png"/><Relationship Id="rId108" Type="http://schemas.openxmlformats.org/officeDocument/2006/relationships/customXml" Target="../ink/ink530.xml"/><Relationship Id="rId129" Type="http://schemas.openxmlformats.org/officeDocument/2006/relationships/image" Target="../media/image64.png"/><Relationship Id="rId280" Type="http://schemas.openxmlformats.org/officeDocument/2006/relationships/customXml" Target="../ink/ink616.xml"/><Relationship Id="rId54" Type="http://schemas.openxmlformats.org/officeDocument/2006/relationships/customXml" Target="../ink/ink503.xml"/><Relationship Id="rId75" Type="http://schemas.openxmlformats.org/officeDocument/2006/relationships/image" Target="../media/image370.png"/><Relationship Id="rId96" Type="http://schemas.openxmlformats.org/officeDocument/2006/relationships/customXml" Target="../ink/ink524.xml"/><Relationship Id="rId140" Type="http://schemas.openxmlformats.org/officeDocument/2006/relationships/customXml" Target="../ink/ink546.xml"/><Relationship Id="rId161" Type="http://schemas.openxmlformats.org/officeDocument/2006/relationships/image" Target="../media/image80.png"/><Relationship Id="rId182" Type="http://schemas.openxmlformats.org/officeDocument/2006/relationships/customXml" Target="../ink/ink567.xml"/><Relationship Id="rId217" Type="http://schemas.openxmlformats.org/officeDocument/2006/relationships/image" Target="../media/image89.png"/><Relationship Id="rId6" Type="http://schemas.openxmlformats.org/officeDocument/2006/relationships/customXml" Target="../ink/ink479.xml"/><Relationship Id="rId238" Type="http://schemas.openxmlformats.org/officeDocument/2006/relationships/customXml" Target="../ink/ink59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611.xml"/><Relationship Id="rId44" Type="http://schemas.openxmlformats.org/officeDocument/2006/relationships/customXml" Target="../ink/ink498.xml"/><Relationship Id="rId65" Type="http://schemas.openxmlformats.org/officeDocument/2006/relationships/image" Target="../media/image320.png"/><Relationship Id="rId86" Type="http://schemas.openxmlformats.org/officeDocument/2006/relationships/customXml" Target="../ink/ink519.xml"/><Relationship Id="rId130" Type="http://schemas.openxmlformats.org/officeDocument/2006/relationships/customXml" Target="../ink/ink541.xml"/><Relationship Id="rId151" Type="http://schemas.openxmlformats.org/officeDocument/2006/relationships/image" Target="../media/image75.png"/><Relationship Id="rId172" Type="http://schemas.openxmlformats.org/officeDocument/2006/relationships/customXml" Target="../ink/ink56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59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606.xml"/><Relationship Id="rId281" Type="http://schemas.openxmlformats.org/officeDocument/2006/relationships/image" Target="../media/image68.png"/><Relationship Id="rId34" Type="http://schemas.openxmlformats.org/officeDocument/2006/relationships/customXml" Target="../ink/ink493.xml"/><Relationship Id="rId50" Type="http://schemas.openxmlformats.org/officeDocument/2006/relationships/customXml" Target="../ink/ink501.xml"/><Relationship Id="rId55" Type="http://schemas.openxmlformats.org/officeDocument/2006/relationships/image" Target="../media/image270.png"/><Relationship Id="rId76" Type="http://schemas.openxmlformats.org/officeDocument/2006/relationships/customXml" Target="../ink/ink514.xml"/><Relationship Id="rId97" Type="http://schemas.openxmlformats.org/officeDocument/2006/relationships/image" Target="../media/image48.png"/><Relationship Id="rId104" Type="http://schemas.openxmlformats.org/officeDocument/2006/relationships/customXml" Target="../ink/ink528.xml"/><Relationship Id="rId120" Type="http://schemas.openxmlformats.org/officeDocument/2006/relationships/customXml" Target="../ink/ink53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549.xml"/><Relationship Id="rId167" Type="http://schemas.openxmlformats.org/officeDocument/2006/relationships/image" Target="../media/image83.png"/><Relationship Id="rId188" Type="http://schemas.openxmlformats.org/officeDocument/2006/relationships/customXml" Target="../ink/ink57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522.xml"/><Relationship Id="rId162" Type="http://schemas.openxmlformats.org/officeDocument/2006/relationships/customXml" Target="../ink/ink55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585.xml"/><Relationship Id="rId234" Type="http://schemas.openxmlformats.org/officeDocument/2006/relationships/customXml" Target="../ink/ink593.xml"/><Relationship Id="rId239" Type="http://schemas.openxmlformats.org/officeDocument/2006/relationships/image" Target="../media/image47.png"/><Relationship Id="rId2" Type="http://schemas.openxmlformats.org/officeDocument/2006/relationships/customXml" Target="../ink/ink477.xml"/><Relationship Id="rId29" Type="http://schemas.openxmlformats.org/officeDocument/2006/relationships/image" Target="../media/image140.png"/><Relationship Id="rId250" Type="http://schemas.openxmlformats.org/officeDocument/2006/relationships/customXml" Target="../ink/ink60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614.xml"/><Relationship Id="rId24" Type="http://schemas.openxmlformats.org/officeDocument/2006/relationships/customXml" Target="../ink/ink488.xml"/><Relationship Id="rId40" Type="http://schemas.openxmlformats.org/officeDocument/2006/relationships/customXml" Target="../ink/ink496.xml"/><Relationship Id="rId45" Type="http://schemas.openxmlformats.org/officeDocument/2006/relationships/image" Target="../media/image220.png"/><Relationship Id="rId66" Type="http://schemas.openxmlformats.org/officeDocument/2006/relationships/customXml" Target="../ink/ink509.xml"/><Relationship Id="rId87" Type="http://schemas.openxmlformats.org/officeDocument/2006/relationships/image" Target="../media/image430.png"/><Relationship Id="rId110" Type="http://schemas.openxmlformats.org/officeDocument/2006/relationships/customXml" Target="../ink/ink53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544.xml"/><Relationship Id="rId157" Type="http://schemas.openxmlformats.org/officeDocument/2006/relationships/image" Target="../media/image78.png"/><Relationship Id="rId178" Type="http://schemas.openxmlformats.org/officeDocument/2006/relationships/customXml" Target="../ink/ink565.xml"/><Relationship Id="rId61" Type="http://schemas.openxmlformats.org/officeDocument/2006/relationships/image" Target="../media/image300.png"/><Relationship Id="rId82" Type="http://schemas.openxmlformats.org/officeDocument/2006/relationships/customXml" Target="../ink/ink517.xml"/><Relationship Id="rId152" Type="http://schemas.openxmlformats.org/officeDocument/2006/relationships/customXml" Target="../ink/ink552.xml"/><Relationship Id="rId173" Type="http://schemas.openxmlformats.org/officeDocument/2006/relationships/image" Target="../media/image86.png"/><Relationship Id="rId194" Type="http://schemas.openxmlformats.org/officeDocument/2006/relationships/customXml" Target="../ink/ink57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58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588.xml"/><Relationship Id="rId240" Type="http://schemas.openxmlformats.org/officeDocument/2006/relationships/customXml" Target="../ink/ink59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609.xml"/><Relationship Id="rId287" Type="http://schemas.openxmlformats.org/officeDocument/2006/relationships/image" Target="../media/image91.png"/><Relationship Id="rId14" Type="http://schemas.openxmlformats.org/officeDocument/2006/relationships/customXml" Target="../ink/ink483.xml"/><Relationship Id="rId30" Type="http://schemas.openxmlformats.org/officeDocument/2006/relationships/customXml" Target="../ink/ink491.xml"/><Relationship Id="rId35" Type="http://schemas.openxmlformats.org/officeDocument/2006/relationships/image" Target="../media/image170.png"/><Relationship Id="rId56" Type="http://schemas.openxmlformats.org/officeDocument/2006/relationships/customXml" Target="../ink/ink504.xml"/><Relationship Id="rId77" Type="http://schemas.openxmlformats.org/officeDocument/2006/relationships/image" Target="../media/image380.png"/><Relationship Id="rId100" Type="http://schemas.openxmlformats.org/officeDocument/2006/relationships/customXml" Target="../ink/ink526.xml"/><Relationship Id="rId105" Type="http://schemas.openxmlformats.org/officeDocument/2006/relationships/image" Target="../media/image52.png"/><Relationship Id="rId126" Type="http://schemas.openxmlformats.org/officeDocument/2006/relationships/customXml" Target="../ink/ink539.xml"/><Relationship Id="rId147" Type="http://schemas.openxmlformats.org/officeDocument/2006/relationships/image" Target="../media/image211.png"/><Relationship Id="rId168" Type="http://schemas.openxmlformats.org/officeDocument/2006/relationships/customXml" Target="../ink/ink560.xml"/><Relationship Id="rId282" Type="http://schemas.openxmlformats.org/officeDocument/2006/relationships/customXml" Target="../ink/ink617.xml"/><Relationship Id="rId8" Type="http://schemas.openxmlformats.org/officeDocument/2006/relationships/customXml" Target="../ink/ink480.xml"/><Relationship Id="rId51" Type="http://schemas.openxmlformats.org/officeDocument/2006/relationships/image" Target="../media/image250.png"/><Relationship Id="rId72" Type="http://schemas.openxmlformats.org/officeDocument/2006/relationships/customXml" Target="../ink/ink512.xml"/><Relationship Id="rId93" Type="http://schemas.openxmlformats.org/officeDocument/2006/relationships/image" Target="../media/image46.png"/><Relationship Id="rId98" Type="http://schemas.openxmlformats.org/officeDocument/2006/relationships/customXml" Target="../ink/ink525.xml"/><Relationship Id="rId121" Type="http://schemas.openxmlformats.org/officeDocument/2006/relationships/image" Target="../media/image60.png"/><Relationship Id="rId142" Type="http://schemas.openxmlformats.org/officeDocument/2006/relationships/customXml" Target="../ink/ink547.xml"/><Relationship Id="rId163" Type="http://schemas.openxmlformats.org/officeDocument/2006/relationships/image" Target="../media/image81.png"/><Relationship Id="rId184" Type="http://schemas.openxmlformats.org/officeDocument/2006/relationships/customXml" Target="../ink/ink56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583.xml"/><Relationship Id="rId230" Type="http://schemas.openxmlformats.org/officeDocument/2006/relationships/customXml" Target="../ink/ink59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60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499.xml"/><Relationship Id="rId67" Type="http://schemas.openxmlformats.org/officeDocument/2006/relationships/image" Target="../media/image330.png"/><Relationship Id="rId116" Type="http://schemas.openxmlformats.org/officeDocument/2006/relationships/customXml" Target="../ink/ink534.xml"/><Relationship Id="rId137" Type="http://schemas.openxmlformats.org/officeDocument/2006/relationships/image" Target="../media/image68.png"/><Relationship Id="rId158" Type="http://schemas.openxmlformats.org/officeDocument/2006/relationships/customXml" Target="../ink/ink555.xml"/><Relationship Id="rId272" Type="http://schemas.openxmlformats.org/officeDocument/2006/relationships/customXml" Target="../ink/ink612.xml"/><Relationship Id="rId20" Type="http://schemas.openxmlformats.org/officeDocument/2006/relationships/customXml" Target="../ink/ink486.xml"/><Relationship Id="rId41" Type="http://schemas.openxmlformats.org/officeDocument/2006/relationships/image" Target="../media/image200.png"/><Relationship Id="rId62" Type="http://schemas.openxmlformats.org/officeDocument/2006/relationships/customXml" Target="../ink/ink507.xml"/><Relationship Id="rId83" Type="http://schemas.openxmlformats.org/officeDocument/2006/relationships/image" Target="../media/image411.png"/><Relationship Id="rId88" Type="http://schemas.openxmlformats.org/officeDocument/2006/relationships/customXml" Target="../ink/ink520.xml"/><Relationship Id="rId111" Type="http://schemas.openxmlformats.org/officeDocument/2006/relationships/image" Target="../media/image55.png"/><Relationship Id="rId132" Type="http://schemas.openxmlformats.org/officeDocument/2006/relationships/customXml" Target="../ink/ink542.xml"/><Relationship Id="rId153" Type="http://schemas.openxmlformats.org/officeDocument/2006/relationships/image" Target="../media/image76.png"/><Relationship Id="rId174" Type="http://schemas.openxmlformats.org/officeDocument/2006/relationships/customXml" Target="../ink/ink56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571.xml"/><Relationship Id="rId204" Type="http://schemas.openxmlformats.org/officeDocument/2006/relationships/customXml" Target="../ink/ink578.xml"/><Relationship Id="rId220" Type="http://schemas.openxmlformats.org/officeDocument/2006/relationships/customXml" Target="../ink/ink58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599.xml"/><Relationship Id="rId267" Type="http://schemas.openxmlformats.org/officeDocument/2006/relationships/image" Target="../media/image61.png"/><Relationship Id="rId288" Type="http://schemas.openxmlformats.org/officeDocument/2006/relationships/customXml" Target="../ink/ink620.xml"/><Relationship Id="rId15" Type="http://schemas.openxmlformats.org/officeDocument/2006/relationships/image" Target="../media/image710.png"/><Relationship Id="rId36" Type="http://schemas.openxmlformats.org/officeDocument/2006/relationships/customXml" Target="../ink/ink494.xml"/><Relationship Id="rId57" Type="http://schemas.openxmlformats.org/officeDocument/2006/relationships/image" Target="../media/image280.png"/><Relationship Id="rId106" Type="http://schemas.openxmlformats.org/officeDocument/2006/relationships/customXml" Target="../ink/ink529.xml"/><Relationship Id="rId127" Type="http://schemas.openxmlformats.org/officeDocument/2006/relationships/image" Target="../media/image63.png"/><Relationship Id="rId262" Type="http://schemas.openxmlformats.org/officeDocument/2006/relationships/customXml" Target="../ink/ink607.xml"/><Relationship Id="rId283" Type="http://schemas.openxmlformats.org/officeDocument/2006/relationships/image" Target="../media/image69.png"/><Relationship Id="rId10" Type="http://schemas.openxmlformats.org/officeDocument/2006/relationships/customXml" Target="../ink/ink481.xml"/><Relationship Id="rId31" Type="http://schemas.openxmlformats.org/officeDocument/2006/relationships/image" Target="../media/image150.png"/><Relationship Id="rId52" Type="http://schemas.openxmlformats.org/officeDocument/2006/relationships/customXml" Target="../ink/ink502.xml"/><Relationship Id="rId73" Type="http://schemas.openxmlformats.org/officeDocument/2006/relationships/image" Target="../media/image360.png"/><Relationship Id="rId78" Type="http://schemas.openxmlformats.org/officeDocument/2006/relationships/customXml" Target="../ink/ink515.xml"/><Relationship Id="rId94" Type="http://schemas.openxmlformats.org/officeDocument/2006/relationships/customXml" Target="../ink/ink52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537.xml"/><Relationship Id="rId143" Type="http://schemas.openxmlformats.org/officeDocument/2006/relationships/image" Target="../media/image71.png"/><Relationship Id="rId148" Type="http://schemas.openxmlformats.org/officeDocument/2006/relationships/customXml" Target="../ink/ink550.xml"/><Relationship Id="rId164" Type="http://schemas.openxmlformats.org/officeDocument/2006/relationships/customXml" Target="../ink/ink55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478.xml"/><Relationship Id="rId9" Type="http://schemas.openxmlformats.org/officeDocument/2006/relationships/image" Target="../media/image410.png"/><Relationship Id="rId180" Type="http://schemas.openxmlformats.org/officeDocument/2006/relationships/customXml" Target="../ink/ink566.xml"/><Relationship Id="rId210" Type="http://schemas.openxmlformats.org/officeDocument/2006/relationships/customXml" Target="../ink/ink581.xml"/><Relationship Id="rId215" Type="http://schemas.openxmlformats.org/officeDocument/2006/relationships/image" Target="../media/image350.png"/><Relationship Id="rId236" Type="http://schemas.openxmlformats.org/officeDocument/2006/relationships/customXml" Target="../ink/ink594.xml"/><Relationship Id="rId257" Type="http://schemas.openxmlformats.org/officeDocument/2006/relationships/image" Target="../media/image56.png"/><Relationship Id="rId278" Type="http://schemas.openxmlformats.org/officeDocument/2006/relationships/customXml" Target="../ink/ink615.xml"/><Relationship Id="rId26" Type="http://schemas.openxmlformats.org/officeDocument/2006/relationships/customXml" Target="../ink/ink489.xml"/><Relationship Id="rId231" Type="http://schemas.openxmlformats.org/officeDocument/2006/relationships/image" Target="../media/image430.png"/><Relationship Id="rId252" Type="http://schemas.openxmlformats.org/officeDocument/2006/relationships/customXml" Target="../ink/ink60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510.xml"/><Relationship Id="rId89" Type="http://schemas.openxmlformats.org/officeDocument/2006/relationships/image" Target="../media/image440.png"/><Relationship Id="rId112" Type="http://schemas.openxmlformats.org/officeDocument/2006/relationships/customXml" Target="../ink/ink532.xml"/><Relationship Id="rId133" Type="http://schemas.openxmlformats.org/officeDocument/2006/relationships/image" Target="../media/image66.png"/><Relationship Id="rId154" Type="http://schemas.openxmlformats.org/officeDocument/2006/relationships/customXml" Target="../ink/ink553.xml"/><Relationship Id="rId175" Type="http://schemas.openxmlformats.org/officeDocument/2006/relationships/image" Target="../media/image87.png"/><Relationship Id="rId196" Type="http://schemas.openxmlformats.org/officeDocument/2006/relationships/customXml" Target="../ink/ink574.xml"/><Relationship Id="rId200" Type="http://schemas.openxmlformats.org/officeDocument/2006/relationships/customXml" Target="../ink/ink576.xml"/><Relationship Id="rId16" Type="http://schemas.openxmlformats.org/officeDocument/2006/relationships/customXml" Target="../ink/ink484.xml"/><Relationship Id="rId221" Type="http://schemas.openxmlformats.org/officeDocument/2006/relationships/image" Target="../media/image380.png"/><Relationship Id="rId242" Type="http://schemas.openxmlformats.org/officeDocument/2006/relationships/customXml" Target="../ink/ink597.xml"/><Relationship Id="rId263" Type="http://schemas.openxmlformats.org/officeDocument/2006/relationships/image" Target="../media/image59.png"/><Relationship Id="rId284" Type="http://schemas.openxmlformats.org/officeDocument/2006/relationships/customXml" Target="../ink/ink618.xml"/><Relationship Id="rId37" Type="http://schemas.openxmlformats.org/officeDocument/2006/relationships/image" Target="../media/image180.png"/><Relationship Id="rId58" Type="http://schemas.openxmlformats.org/officeDocument/2006/relationships/customXml" Target="../ink/ink505.xml"/><Relationship Id="rId79" Type="http://schemas.openxmlformats.org/officeDocument/2006/relationships/image" Target="../media/image390.png"/><Relationship Id="rId102" Type="http://schemas.openxmlformats.org/officeDocument/2006/relationships/customXml" Target="../ink/ink527.xml"/><Relationship Id="rId123" Type="http://schemas.openxmlformats.org/officeDocument/2006/relationships/image" Target="../media/image61.png"/><Relationship Id="rId144" Type="http://schemas.openxmlformats.org/officeDocument/2006/relationships/customXml" Target="../ink/ink548.xml"/><Relationship Id="rId90" Type="http://schemas.openxmlformats.org/officeDocument/2006/relationships/customXml" Target="../ink/ink521.xml"/><Relationship Id="rId165" Type="http://schemas.openxmlformats.org/officeDocument/2006/relationships/image" Target="../media/image82.png"/><Relationship Id="rId186" Type="http://schemas.openxmlformats.org/officeDocument/2006/relationships/customXml" Target="../ink/ink569.xml"/><Relationship Id="rId211" Type="http://schemas.openxmlformats.org/officeDocument/2006/relationships/image" Target="../media/image330.png"/><Relationship Id="rId232" Type="http://schemas.openxmlformats.org/officeDocument/2006/relationships/customXml" Target="../ink/ink592.xml"/><Relationship Id="rId253" Type="http://schemas.openxmlformats.org/officeDocument/2006/relationships/image" Target="../media/image54.png"/><Relationship Id="rId274" Type="http://schemas.openxmlformats.org/officeDocument/2006/relationships/customXml" Target="../ink/ink613.xml"/><Relationship Id="rId27" Type="http://schemas.openxmlformats.org/officeDocument/2006/relationships/image" Target="../media/image130.png"/><Relationship Id="rId48" Type="http://schemas.openxmlformats.org/officeDocument/2006/relationships/customXml" Target="../ink/ink50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543.xml"/><Relationship Id="rId80" Type="http://schemas.openxmlformats.org/officeDocument/2006/relationships/customXml" Target="../ink/ink516.xml"/><Relationship Id="rId155" Type="http://schemas.openxmlformats.org/officeDocument/2006/relationships/image" Target="../media/image77.png"/><Relationship Id="rId176" Type="http://schemas.openxmlformats.org/officeDocument/2006/relationships/customXml" Target="../ink/ink56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587.xml"/><Relationship Id="rId243" Type="http://schemas.openxmlformats.org/officeDocument/2006/relationships/image" Target="../media/image49.png"/><Relationship Id="rId264" Type="http://schemas.openxmlformats.org/officeDocument/2006/relationships/customXml" Target="../ink/ink60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49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538.xml"/><Relationship Id="rId70" Type="http://schemas.openxmlformats.org/officeDocument/2006/relationships/customXml" Target="../ink/ink51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55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82.xml"/><Relationship Id="rId233" Type="http://schemas.openxmlformats.org/officeDocument/2006/relationships/image" Target="../media/image440.png"/><Relationship Id="rId254" Type="http://schemas.openxmlformats.org/officeDocument/2006/relationships/customXml" Target="../ink/ink603.xml"/><Relationship Id="rId28" Type="http://schemas.openxmlformats.org/officeDocument/2006/relationships/customXml" Target="../ink/ink490.xml"/><Relationship Id="rId49" Type="http://schemas.openxmlformats.org/officeDocument/2006/relationships/image" Target="../media/image240.png"/><Relationship Id="rId114" Type="http://schemas.openxmlformats.org/officeDocument/2006/relationships/customXml" Target="../ink/ink533.xml"/><Relationship Id="rId275" Type="http://schemas.openxmlformats.org/officeDocument/2006/relationships/image" Target="../media/image65.png"/><Relationship Id="rId60" Type="http://schemas.openxmlformats.org/officeDocument/2006/relationships/customXml" Target="../ink/ink50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554.xml"/><Relationship Id="rId177" Type="http://schemas.openxmlformats.org/officeDocument/2006/relationships/image" Target="../media/image88.png"/><Relationship Id="rId198" Type="http://schemas.openxmlformats.org/officeDocument/2006/relationships/customXml" Target="../ink/ink575.xml"/><Relationship Id="rId202" Type="http://schemas.openxmlformats.org/officeDocument/2006/relationships/customXml" Target="../ink/ink577.xml"/><Relationship Id="rId223" Type="http://schemas.openxmlformats.org/officeDocument/2006/relationships/image" Target="../media/image390.png"/><Relationship Id="rId244" Type="http://schemas.openxmlformats.org/officeDocument/2006/relationships/customXml" Target="../ink/ink598.xml"/><Relationship Id="rId18" Type="http://schemas.openxmlformats.org/officeDocument/2006/relationships/customXml" Target="../ink/ink48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619.xml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089.xml"/><Relationship Id="rId63" Type="http://schemas.openxmlformats.org/officeDocument/2006/relationships/image" Target="../media/image311.png"/><Relationship Id="rId84" Type="http://schemas.openxmlformats.org/officeDocument/2006/relationships/customXml" Target="../ink/ink3110.xml"/><Relationship Id="rId138" Type="http://schemas.openxmlformats.org/officeDocument/2006/relationships/customXml" Target="../ink/ink3137.xml"/><Relationship Id="rId159" Type="http://schemas.openxmlformats.org/officeDocument/2006/relationships/image" Target="../media/image79.png"/><Relationship Id="rId170" Type="http://schemas.openxmlformats.org/officeDocument/2006/relationships/customXml" Target="../ink/ink315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18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20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084.xml"/><Relationship Id="rId53" Type="http://schemas.openxmlformats.org/officeDocument/2006/relationships/image" Target="../media/image260.png"/><Relationship Id="rId74" Type="http://schemas.openxmlformats.org/officeDocument/2006/relationships/customXml" Target="../ink/ink3105.xml"/><Relationship Id="rId128" Type="http://schemas.openxmlformats.org/officeDocument/2006/relationships/customXml" Target="../ink/ink313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148.xml"/><Relationship Id="rId181" Type="http://schemas.openxmlformats.org/officeDocument/2006/relationships/image" Target="../media/image180.png"/><Relationship Id="rId216" Type="http://schemas.openxmlformats.org/officeDocument/2006/relationships/customXml" Target="../ink/ink3176.xml"/><Relationship Id="rId237" Type="http://schemas.openxmlformats.org/officeDocument/2006/relationships/image" Target="../media/image46.png"/><Relationship Id="rId258" Type="http://schemas.openxmlformats.org/officeDocument/2006/relationships/customXml" Target="../ink/ink3197.xml"/><Relationship Id="rId279" Type="http://schemas.openxmlformats.org/officeDocument/2006/relationships/image" Target="../media/image67.png"/><Relationship Id="rId22" Type="http://schemas.openxmlformats.org/officeDocument/2006/relationships/customXml" Target="../ink/ink3079.xml"/><Relationship Id="rId43" Type="http://schemas.openxmlformats.org/officeDocument/2006/relationships/image" Target="../media/image210.png"/><Relationship Id="rId64" Type="http://schemas.openxmlformats.org/officeDocument/2006/relationships/customXml" Target="../ink/ink3100.xml"/><Relationship Id="rId118" Type="http://schemas.openxmlformats.org/officeDocument/2006/relationships/customXml" Target="../ink/ink312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143.xml"/><Relationship Id="rId171" Type="http://schemas.openxmlformats.org/officeDocument/2006/relationships/image" Target="../media/image85.png"/><Relationship Id="rId192" Type="http://schemas.openxmlformats.org/officeDocument/2006/relationships/customXml" Target="../ink/ink3164.xml"/><Relationship Id="rId206" Type="http://schemas.openxmlformats.org/officeDocument/2006/relationships/customXml" Target="../ink/ink3171.xml"/><Relationship Id="rId227" Type="http://schemas.openxmlformats.org/officeDocument/2006/relationships/image" Target="../media/image411.png"/><Relationship Id="rId248" Type="http://schemas.openxmlformats.org/officeDocument/2006/relationships/customXml" Target="../ink/ink3192.xml"/><Relationship Id="rId269" Type="http://schemas.openxmlformats.org/officeDocument/2006/relationships/image" Target="../media/image62.png"/><Relationship Id="rId12" Type="http://schemas.openxmlformats.org/officeDocument/2006/relationships/customXml" Target="../ink/ink3074.xml"/><Relationship Id="rId33" Type="http://schemas.openxmlformats.org/officeDocument/2006/relationships/image" Target="../media/image160.png"/><Relationship Id="rId108" Type="http://schemas.openxmlformats.org/officeDocument/2006/relationships/customXml" Target="../ink/ink3122.xml"/><Relationship Id="rId129" Type="http://schemas.openxmlformats.org/officeDocument/2006/relationships/image" Target="../media/image64.png"/><Relationship Id="rId280" Type="http://schemas.openxmlformats.org/officeDocument/2006/relationships/customXml" Target="../ink/ink3208.xml"/><Relationship Id="rId54" Type="http://schemas.openxmlformats.org/officeDocument/2006/relationships/customXml" Target="../ink/ink3095.xml"/><Relationship Id="rId75" Type="http://schemas.openxmlformats.org/officeDocument/2006/relationships/image" Target="../media/image370.png"/><Relationship Id="rId96" Type="http://schemas.openxmlformats.org/officeDocument/2006/relationships/customXml" Target="../ink/ink3116.xml"/><Relationship Id="rId140" Type="http://schemas.openxmlformats.org/officeDocument/2006/relationships/customXml" Target="../ink/ink3138.xml"/><Relationship Id="rId161" Type="http://schemas.openxmlformats.org/officeDocument/2006/relationships/image" Target="../media/image80.png"/><Relationship Id="rId182" Type="http://schemas.openxmlformats.org/officeDocument/2006/relationships/customXml" Target="../ink/ink3159.xml"/><Relationship Id="rId217" Type="http://schemas.openxmlformats.org/officeDocument/2006/relationships/image" Target="../media/image89.png"/><Relationship Id="rId6" Type="http://schemas.openxmlformats.org/officeDocument/2006/relationships/customXml" Target="../ink/ink3071.xml"/><Relationship Id="rId238" Type="http://schemas.openxmlformats.org/officeDocument/2006/relationships/customXml" Target="../ink/ink318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203.xml"/><Relationship Id="rId44" Type="http://schemas.openxmlformats.org/officeDocument/2006/relationships/customXml" Target="../ink/ink3090.xml"/><Relationship Id="rId65" Type="http://schemas.openxmlformats.org/officeDocument/2006/relationships/image" Target="../media/image320.png"/><Relationship Id="rId86" Type="http://schemas.openxmlformats.org/officeDocument/2006/relationships/customXml" Target="../ink/ink3111.xml"/><Relationship Id="rId130" Type="http://schemas.openxmlformats.org/officeDocument/2006/relationships/customXml" Target="../ink/ink3133.xml"/><Relationship Id="rId151" Type="http://schemas.openxmlformats.org/officeDocument/2006/relationships/image" Target="../media/image75.png"/><Relationship Id="rId172" Type="http://schemas.openxmlformats.org/officeDocument/2006/relationships/customXml" Target="../ink/ink315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18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198.xml"/><Relationship Id="rId281" Type="http://schemas.openxmlformats.org/officeDocument/2006/relationships/image" Target="../media/image68.png"/><Relationship Id="rId34" Type="http://schemas.openxmlformats.org/officeDocument/2006/relationships/customXml" Target="../ink/ink3085.xml"/><Relationship Id="rId50" Type="http://schemas.openxmlformats.org/officeDocument/2006/relationships/customXml" Target="../ink/ink3093.xml"/><Relationship Id="rId55" Type="http://schemas.openxmlformats.org/officeDocument/2006/relationships/image" Target="../media/image270.png"/><Relationship Id="rId76" Type="http://schemas.openxmlformats.org/officeDocument/2006/relationships/customXml" Target="../ink/ink3106.xml"/><Relationship Id="rId97" Type="http://schemas.openxmlformats.org/officeDocument/2006/relationships/image" Target="../media/image48.png"/><Relationship Id="rId104" Type="http://schemas.openxmlformats.org/officeDocument/2006/relationships/customXml" Target="../ink/ink3120.xml"/><Relationship Id="rId120" Type="http://schemas.openxmlformats.org/officeDocument/2006/relationships/customXml" Target="../ink/ink312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141.xml"/><Relationship Id="rId167" Type="http://schemas.openxmlformats.org/officeDocument/2006/relationships/image" Target="../media/image83.png"/><Relationship Id="rId188" Type="http://schemas.openxmlformats.org/officeDocument/2006/relationships/customXml" Target="../ink/ink316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114.xml"/><Relationship Id="rId162" Type="http://schemas.openxmlformats.org/officeDocument/2006/relationships/customXml" Target="../ink/ink314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177.xml"/><Relationship Id="rId234" Type="http://schemas.openxmlformats.org/officeDocument/2006/relationships/customXml" Target="../ink/ink3185.xml"/><Relationship Id="rId239" Type="http://schemas.openxmlformats.org/officeDocument/2006/relationships/image" Target="../media/image47.png"/><Relationship Id="rId2" Type="http://schemas.openxmlformats.org/officeDocument/2006/relationships/customXml" Target="../ink/ink3069.xml"/><Relationship Id="rId29" Type="http://schemas.openxmlformats.org/officeDocument/2006/relationships/image" Target="../media/image140.png"/><Relationship Id="rId250" Type="http://schemas.openxmlformats.org/officeDocument/2006/relationships/customXml" Target="../ink/ink319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206.xml"/><Relationship Id="rId24" Type="http://schemas.openxmlformats.org/officeDocument/2006/relationships/customXml" Target="../ink/ink3080.xml"/><Relationship Id="rId40" Type="http://schemas.openxmlformats.org/officeDocument/2006/relationships/customXml" Target="../ink/ink3088.xml"/><Relationship Id="rId45" Type="http://schemas.openxmlformats.org/officeDocument/2006/relationships/image" Target="../media/image220.png"/><Relationship Id="rId66" Type="http://schemas.openxmlformats.org/officeDocument/2006/relationships/customXml" Target="../ink/ink3101.xml"/><Relationship Id="rId87" Type="http://schemas.openxmlformats.org/officeDocument/2006/relationships/image" Target="../media/image430.png"/><Relationship Id="rId110" Type="http://schemas.openxmlformats.org/officeDocument/2006/relationships/customXml" Target="../ink/ink312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136.xml"/><Relationship Id="rId157" Type="http://schemas.openxmlformats.org/officeDocument/2006/relationships/image" Target="../media/image78.png"/><Relationship Id="rId178" Type="http://schemas.openxmlformats.org/officeDocument/2006/relationships/customXml" Target="../ink/ink3157.xml"/><Relationship Id="rId61" Type="http://schemas.openxmlformats.org/officeDocument/2006/relationships/image" Target="../media/image300.png"/><Relationship Id="rId82" Type="http://schemas.openxmlformats.org/officeDocument/2006/relationships/customXml" Target="../ink/ink3109.xml"/><Relationship Id="rId152" Type="http://schemas.openxmlformats.org/officeDocument/2006/relationships/customXml" Target="../ink/ink3144.xml"/><Relationship Id="rId173" Type="http://schemas.openxmlformats.org/officeDocument/2006/relationships/image" Target="../media/image86.png"/><Relationship Id="rId194" Type="http://schemas.openxmlformats.org/officeDocument/2006/relationships/customXml" Target="../ink/ink316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17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180.xml"/><Relationship Id="rId240" Type="http://schemas.openxmlformats.org/officeDocument/2006/relationships/customXml" Target="../ink/ink318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201.xml"/><Relationship Id="rId287" Type="http://schemas.openxmlformats.org/officeDocument/2006/relationships/image" Target="../media/image91.png"/><Relationship Id="rId14" Type="http://schemas.openxmlformats.org/officeDocument/2006/relationships/customXml" Target="../ink/ink3075.xml"/><Relationship Id="rId30" Type="http://schemas.openxmlformats.org/officeDocument/2006/relationships/customXml" Target="../ink/ink3083.xml"/><Relationship Id="rId35" Type="http://schemas.openxmlformats.org/officeDocument/2006/relationships/image" Target="../media/image170.png"/><Relationship Id="rId56" Type="http://schemas.openxmlformats.org/officeDocument/2006/relationships/customXml" Target="../ink/ink3096.xml"/><Relationship Id="rId77" Type="http://schemas.openxmlformats.org/officeDocument/2006/relationships/image" Target="../media/image380.png"/><Relationship Id="rId100" Type="http://schemas.openxmlformats.org/officeDocument/2006/relationships/customXml" Target="../ink/ink3118.xml"/><Relationship Id="rId105" Type="http://schemas.openxmlformats.org/officeDocument/2006/relationships/image" Target="../media/image52.png"/><Relationship Id="rId126" Type="http://schemas.openxmlformats.org/officeDocument/2006/relationships/customXml" Target="../ink/ink3131.xml"/><Relationship Id="rId147" Type="http://schemas.openxmlformats.org/officeDocument/2006/relationships/image" Target="../media/image211.png"/><Relationship Id="rId168" Type="http://schemas.openxmlformats.org/officeDocument/2006/relationships/customXml" Target="../ink/ink3152.xml"/><Relationship Id="rId282" Type="http://schemas.openxmlformats.org/officeDocument/2006/relationships/customXml" Target="../ink/ink3209.xml"/><Relationship Id="rId8" Type="http://schemas.openxmlformats.org/officeDocument/2006/relationships/customXml" Target="../ink/ink3072.xml"/><Relationship Id="rId51" Type="http://schemas.openxmlformats.org/officeDocument/2006/relationships/image" Target="../media/image250.png"/><Relationship Id="rId72" Type="http://schemas.openxmlformats.org/officeDocument/2006/relationships/customXml" Target="../ink/ink3104.xml"/><Relationship Id="rId93" Type="http://schemas.openxmlformats.org/officeDocument/2006/relationships/image" Target="../media/image46.png"/><Relationship Id="rId98" Type="http://schemas.openxmlformats.org/officeDocument/2006/relationships/customXml" Target="../ink/ink3117.xml"/><Relationship Id="rId121" Type="http://schemas.openxmlformats.org/officeDocument/2006/relationships/image" Target="../media/image60.png"/><Relationship Id="rId142" Type="http://schemas.openxmlformats.org/officeDocument/2006/relationships/customXml" Target="../ink/ink3139.xml"/><Relationship Id="rId163" Type="http://schemas.openxmlformats.org/officeDocument/2006/relationships/image" Target="../media/image81.png"/><Relationship Id="rId184" Type="http://schemas.openxmlformats.org/officeDocument/2006/relationships/customXml" Target="../ink/ink316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175.xml"/><Relationship Id="rId230" Type="http://schemas.openxmlformats.org/officeDocument/2006/relationships/customXml" Target="../ink/ink318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19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091.xml"/><Relationship Id="rId67" Type="http://schemas.openxmlformats.org/officeDocument/2006/relationships/image" Target="../media/image330.png"/><Relationship Id="rId116" Type="http://schemas.openxmlformats.org/officeDocument/2006/relationships/customXml" Target="../ink/ink3126.xml"/><Relationship Id="rId137" Type="http://schemas.openxmlformats.org/officeDocument/2006/relationships/image" Target="../media/image68.png"/><Relationship Id="rId158" Type="http://schemas.openxmlformats.org/officeDocument/2006/relationships/customXml" Target="../ink/ink3147.xml"/><Relationship Id="rId272" Type="http://schemas.openxmlformats.org/officeDocument/2006/relationships/customXml" Target="../ink/ink3204.xml"/><Relationship Id="rId20" Type="http://schemas.openxmlformats.org/officeDocument/2006/relationships/customXml" Target="../ink/ink3078.xml"/><Relationship Id="rId41" Type="http://schemas.openxmlformats.org/officeDocument/2006/relationships/image" Target="../media/image200.png"/><Relationship Id="rId62" Type="http://schemas.openxmlformats.org/officeDocument/2006/relationships/customXml" Target="../ink/ink3099.xml"/><Relationship Id="rId83" Type="http://schemas.openxmlformats.org/officeDocument/2006/relationships/image" Target="../media/image411.png"/><Relationship Id="rId88" Type="http://schemas.openxmlformats.org/officeDocument/2006/relationships/customXml" Target="../ink/ink3112.xml"/><Relationship Id="rId111" Type="http://schemas.openxmlformats.org/officeDocument/2006/relationships/image" Target="../media/image55.png"/><Relationship Id="rId132" Type="http://schemas.openxmlformats.org/officeDocument/2006/relationships/customXml" Target="../ink/ink3134.xml"/><Relationship Id="rId153" Type="http://schemas.openxmlformats.org/officeDocument/2006/relationships/image" Target="../media/image76.png"/><Relationship Id="rId174" Type="http://schemas.openxmlformats.org/officeDocument/2006/relationships/customXml" Target="../ink/ink315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163.xml"/><Relationship Id="rId204" Type="http://schemas.openxmlformats.org/officeDocument/2006/relationships/customXml" Target="../ink/ink3170.xml"/><Relationship Id="rId220" Type="http://schemas.openxmlformats.org/officeDocument/2006/relationships/customXml" Target="../ink/ink317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191.xml"/><Relationship Id="rId267" Type="http://schemas.openxmlformats.org/officeDocument/2006/relationships/image" Target="../media/image61.png"/><Relationship Id="rId288" Type="http://schemas.openxmlformats.org/officeDocument/2006/relationships/customXml" Target="../ink/ink3212.xml"/><Relationship Id="rId15" Type="http://schemas.openxmlformats.org/officeDocument/2006/relationships/image" Target="../media/image710.png"/><Relationship Id="rId36" Type="http://schemas.openxmlformats.org/officeDocument/2006/relationships/customXml" Target="../ink/ink3086.xml"/><Relationship Id="rId57" Type="http://schemas.openxmlformats.org/officeDocument/2006/relationships/image" Target="../media/image280.png"/><Relationship Id="rId106" Type="http://schemas.openxmlformats.org/officeDocument/2006/relationships/customXml" Target="../ink/ink3121.xml"/><Relationship Id="rId127" Type="http://schemas.openxmlformats.org/officeDocument/2006/relationships/image" Target="../media/image63.png"/><Relationship Id="rId262" Type="http://schemas.openxmlformats.org/officeDocument/2006/relationships/customXml" Target="../ink/ink3199.xml"/><Relationship Id="rId283" Type="http://schemas.openxmlformats.org/officeDocument/2006/relationships/image" Target="../media/image69.png"/><Relationship Id="rId10" Type="http://schemas.openxmlformats.org/officeDocument/2006/relationships/customXml" Target="../ink/ink3073.xml"/><Relationship Id="rId31" Type="http://schemas.openxmlformats.org/officeDocument/2006/relationships/image" Target="../media/image150.png"/><Relationship Id="rId52" Type="http://schemas.openxmlformats.org/officeDocument/2006/relationships/customXml" Target="../ink/ink3094.xml"/><Relationship Id="rId73" Type="http://schemas.openxmlformats.org/officeDocument/2006/relationships/image" Target="../media/image360.png"/><Relationship Id="rId78" Type="http://schemas.openxmlformats.org/officeDocument/2006/relationships/customXml" Target="../ink/ink3107.xml"/><Relationship Id="rId94" Type="http://schemas.openxmlformats.org/officeDocument/2006/relationships/customXml" Target="../ink/ink311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129.xml"/><Relationship Id="rId143" Type="http://schemas.openxmlformats.org/officeDocument/2006/relationships/image" Target="../media/image71.png"/><Relationship Id="rId148" Type="http://schemas.openxmlformats.org/officeDocument/2006/relationships/customXml" Target="../ink/ink3142.xml"/><Relationship Id="rId164" Type="http://schemas.openxmlformats.org/officeDocument/2006/relationships/customXml" Target="../ink/ink315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070.xml"/><Relationship Id="rId9" Type="http://schemas.openxmlformats.org/officeDocument/2006/relationships/image" Target="../media/image410.png"/><Relationship Id="rId180" Type="http://schemas.openxmlformats.org/officeDocument/2006/relationships/customXml" Target="../ink/ink3158.xml"/><Relationship Id="rId210" Type="http://schemas.openxmlformats.org/officeDocument/2006/relationships/customXml" Target="../ink/ink3173.xml"/><Relationship Id="rId215" Type="http://schemas.openxmlformats.org/officeDocument/2006/relationships/image" Target="../media/image350.png"/><Relationship Id="rId236" Type="http://schemas.openxmlformats.org/officeDocument/2006/relationships/customXml" Target="../ink/ink3186.xml"/><Relationship Id="rId257" Type="http://schemas.openxmlformats.org/officeDocument/2006/relationships/image" Target="../media/image56.png"/><Relationship Id="rId278" Type="http://schemas.openxmlformats.org/officeDocument/2006/relationships/customXml" Target="../ink/ink3207.xml"/><Relationship Id="rId26" Type="http://schemas.openxmlformats.org/officeDocument/2006/relationships/customXml" Target="../ink/ink3081.xml"/><Relationship Id="rId231" Type="http://schemas.openxmlformats.org/officeDocument/2006/relationships/image" Target="../media/image430.png"/><Relationship Id="rId252" Type="http://schemas.openxmlformats.org/officeDocument/2006/relationships/customXml" Target="../ink/ink319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102.xml"/><Relationship Id="rId89" Type="http://schemas.openxmlformats.org/officeDocument/2006/relationships/image" Target="../media/image440.png"/><Relationship Id="rId112" Type="http://schemas.openxmlformats.org/officeDocument/2006/relationships/customXml" Target="../ink/ink3124.xml"/><Relationship Id="rId133" Type="http://schemas.openxmlformats.org/officeDocument/2006/relationships/image" Target="../media/image66.png"/><Relationship Id="rId154" Type="http://schemas.openxmlformats.org/officeDocument/2006/relationships/customXml" Target="../ink/ink3145.xml"/><Relationship Id="rId175" Type="http://schemas.openxmlformats.org/officeDocument/2006/relationships/image" Target="../media/image87.png"/><Relationship Id="rId196" Type="http://schemas.openxmlformats.org/officeDocument/2006/relationships/customXml" Target="../ink/ink3166.xml"/><Relationship Id="rId200" Type="http://schemas.openxmlformats.org/officeDocument/2006/relationships/customXml" Target="../ink/ink3168.xml"/><Relationship Id="rId16" Type="http://schemas.openxmlformats.org/officeDocument/2006/relationships/customXml" Target="../ink/ink3076.xml"/><Relationship Id="rId221" Type="http://schemas.openxmlformats.org/officeDocument/2006/relationships/image" Target="../media/image380.png"/><Relationship Id="rId242" Type="http://schemas.openxmlformats.org/officeDocument/2006/relationships/customXml" Target="../ink/ink3189.xml"/><Relationship Id="rId263" Type="http://schemas.openxmlformats.org/officeDocument/2006/relationships/image" Target="../media/image59.png"/><Relationship Id="rId284" Type="http://schemas.openxmlformats.org/officeDocument/2006/relationships/customXml" Target="../ink/ink3210.xml"/><Relationship Id="rId37" Type="http://schemas.openxmlformats.org/officeDocument/2006/relationships/image" Target="../media/image180.png"/><Relationship Id="rId58" Type="http://schemas.openxmlformats.org/officeDocument/2006/relationships/customXml" Target="../ink/ink3097.xml"/><Relationship Id="rId79" Type="http://schemas.openxmlformats.org/officeDocument/2006/relationships/image" Target="../media/image390.png"/><Relationship Id="rId102" Type="http://schemas.openxmlformats.org/officeDocument/2006/relationships/customXml" Target="../ink/ink3119.xml"/><Relationship Id="rId123" Type="http://schemas.openxmlformats.org/officeDocument/2006/relationships/image" Target="../media/image61.png"/><Relationship Id="rId144" Type="http://schemas.openxmlformats.org/officeDocument/2006/relationships/customXml" Target="../ink/ink3140.xml"/><Relationship Id="rId90" Type="http://schemas.openxmlformats.org/officeDocument/2006/relationships/customXml" Target="../ink/ink3113.xml"/><Relationship Id="rId165" Type="http://schemas.openxmlformats.org/officeDocument/2006/relationships/image" Target="../media/image82.png"/><Relationship Id="rId186" Type="http://schemas.openxmlformats.org/officeDocument/2006/relationships/customXml" Target="../ink/ink3161.xml"/><Relationship Id="rId211" Type="http://schemas.openxmlformats.org/officeDocument/2006/relationships/image" Target="../media/image330.png"/><Relationship Id="rId232" Type="http://schemas.openxmlformats.org/officeDocument/2006/relationships/customXml" Target="../ink/ink3184.xml"/><Relationship Id="rId253" Type="http://schemas.openxmlformats.org/officeDocument/2006/relationships/image" Target="../media/image54.png"/><Relationship Id="rId274" Type="http://schemas.openxmlformats.org/officeDocument/2006/relationships/customXml" Target="../ink/ink3205.xml"/><Relationship Id="rId27" Type="http://schemas.openxmlformats.org/officeDocument/2006/relationships/image" Target="../media/image130.png"/><Relationship Id="rId48" Type="http://schemas.openxmlformats.org/officeDocument/2006/relationships/customXml" Target="../ink/ink309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135.xml"/><Relationship Id="rId80" Type="http://schemas.openxmlformats.org/officeDocument/2006/relationships/customXml" Target="../ink/ink3108.xml"/><Relationship Id="rId155" Type="http://schemas.openxmlformats.org/officeDocument/2006/relationships/image" Target="../media/image77.png"/><Relationship Id="rId176" Type="http://schemas.openxmlformats.org/officeDocument/2006/relationships/customXml" Target="../ink/ink315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179.xml"/><Relationship Id="rId243" Type="http://schemas.openxmlformats.org/officeDocument/2006/relationships/image" Target="../media/image49.png"/><Relationship Id="rId264" Type="http://schemas.openxmlformats.org/officeDocument/2006/relationships/customXml" Target="../ink/ink320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08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130.xml"/><Relationship Id="rId70" Type="http://schemas.openxmlformats.org/officeDocument/2006/relationships/customXml" Target="../ink/ink310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15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174.xml"/><Relationship Id="rId233" Type="http://schemas.openxmlformats.org/officeDocument/2006/relationships/image" Target="../media/image440.png"/><Relationship Id="rId254" Type="http://schemas.openxmlformats.org/officeDocument/2006/relationships/customXml" Target="../ink/ink3195.xml"/><Relationship Id="rId28" Type="http://schemas.openxmlformats.org/officeDocument/2006/relationships/customXml" Target="../ink/ink3082.xml"/><Relationship Id="rId49" Type="http://schemas.openxmlformats.org/officeDocument/2006/relationships/image" Target="../media/image240.png"/><Relationship Id="rId114" Type="http://schemas.openxmlformats.org/officeDocument/2006/relationships/customXml" Target="../ink/ink3125.xml"/><Relationship Id="rId275" Type="http://schemas.openxmlformats.org/officeDocument/2006/relationships/image" Target="../media/image65.png"/><Relationship Id="rId60" Type="http://schemas.openxmlformats.org/officeDocument/2006/relationships/customXml" Target="../ink/ink309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146.xml"/><Relationship Id="rId177" Type="http://schemas.openxmlformats.org/officeDocument/2006/relationships/image" Target="../media/image88.png"/><Relationship Id="rId198" Type="http://schemas.openxmlformats.org/officeDocument/2006/relationships/customXml" Target="../ink/ink3167.xml"/><Relationship Id="rId202" Type="http://schemas.openxmlformats.org/officeDocument/2006/relationships/customXml" Target="../ink/ink3169.xml"/><Relationship Id="rId223" Type="http://schemas.openxmlformats.org/officeDocument/2006/relationships/image" Target="../media/image390.png"/><Relationship Id="rId244" Type="http://schemas.openxmlformats.org/officeDocument/2006/relationships/customXml" Target="../ink/ink3190.xml"/><Relationship Id="rId18" Type="http://schemas.openxmlformats.org/officeDocument/2006/relationships/customXml" Target="../ink/ink307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211.xml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233.xml"/><Relationship Id="rId63" Type="http://schemas.openxmlformats.org/officeDocument/2006/relationships/image" Target="../media/image311.png"/><Relationship Id="rId84" Type="http://schemas.openxmlformats.org/officeDocument/2006/relationships/customXml" Target="../ink/ink3254.xml"/><Relationship Id="rId138" Type="http://schemas.openxmlformats.org/officeDocument/2006/relationships/customXml" Target="../ink/ink3281.xml"/><Relationship Id="rId159" Type="http://schemas.openxmlformats.org/officeDocument/2006/relationships/image" Target="../media/image79.png"/><Relationship Id="rId170" Type="http://schemas.openxmlformats.org/officeDocument/2006/relationships/customXml" Target="../ink/ink329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32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34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228.xml"/><Relationship Id="rId53" Type="http://schemas.openxmlformats.org/officeDocument/2006/relationships/image" Target="../media/image260.png"/><Relationship Id="rId74" Type="http://schemas.openxmlformats.org/officeDocument/2006/relationships/customXml" Target="../ink/ink3249.xml"/><Relationship Id="rId128" Type="http://schemas.openxmlformats.org/officeDocument/2006/relationships/customXml" Target="../ink/ink327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292.xml"/><Relationship Id="rId181" Type="http://schemas.openxmlformats.org/officeDocument/2006/relationships/image" Target="../media/image180.png"/><Relationship Id="rId216" Type="http://schemas.openxmlformats.org/officeDocument/2006/relationships/customXml" Target="../ink/ink3320.xml"/><Relationship Id="rId237" Type="http://schemas.openxmlformats.org/officeDocument/2006/relationships/image" Target="../media/image46.png"/><Relationship Id="rId258" Type="http://schemas.openxmlformats.org/officeDocument/2006/relationships/customXml" Target="../ink/ink3341.xml"/><Relationship Id="rId279" Type="http://schemas.openxmlformats.org/officeDocument/2006/relationships/image" Target="../media/image67.png"/><Relationship Id="rId22" Type="http://schemas.openxmlformats.org/officeDocument/2006/relationships/customXml" Target="../ink/ink3223.xml"/><Relationship Id="rId43" Type="http://schemas.openxmlformats.org/officeDocument/2006/relationships/image" Target="../media/image210.png"/><Relationship Id="rId64" Type="http://schemas.openxmlformats.org/officeDocument/2006/relationships/customXml" Target="../ink/ink3244.xml"/><Relationship Id="rId118" Type="http://schemas.openxmlformats.org/officeDocument/2006/relationships/customXml" Target="../ink/ink327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287.xml"/><Relationship Id="rId171" Type="http://schemas.openxmlformats.org/officeDocument/2006/relationships/image" Target="../media/image85.png"/><Relationship Id="rId192" Type="http://schemas.openxmlformats.org/officeDocument/2006/relationships/customXml" Target="../ink/ink3308.xml"/><Relationship Id="rId206" Type="http://schemas.openxmlformats.org/officeDocument/2006/relationships/customXml" Target="../ink/ink3315.xml"/><Relationship Id="rId227" Type="http://schemas.openxmlformats.org/officeDocument/2006/relationships/image" Target="../media/image411.png"/><Relationship Id="rId248" Type="http://schemas.openxmlformats.org/officeDocument/2006/relationships/customXml" Target="../ink/ink3336.xml"/><Relationship Id="rId269" Type="http://schemas.openxmlformats.org/officeDocument/2006/relationships/image" Target="../media/image62.png"/><Relationship Id="rId12" Type="http://schemas.openxmlformats.org/officeDocument/2006/relationships/customXml" Target="../ink/ink3218.xml"/><Relationship Id="rId33" Type="http://schemas.openxmlformats.org/officeDocument/2006/relationships/image" Target="../media/image160.png"/><Relationship Id="rId108" Type="http://schemas.openxmlformats.org/officeDocument/2006/relationships/customXml" Target="../ink/ink3266.xml"/><Relationship Id="rId129" Type="http://schemas.openxmlformats.org/officeDocument/2006/relationships/image" Target="../media/image64.png"/><Relationship Id="rId280" Type="http://schemas.openxmlformats.org/officeDocument/2006/relationships/customXml" Target="../ink/ink3352.xml"/><Relationship Id="rId54" Type="http://schemas.openxmlformats.org/officeDocument/2006/relationships/customXml" Target="../ink/ink3239.xml"/><Relationship Id="rId75" Type="http://schemas.openxmlformats.org/officeDocument/2006/relationships/image" Target="../media/image370.png"/><Relationship Id="rId96" Type="http://schemas.openxmlformats.org/officeDocument/2006/relationships/customXml" Target="../ink/ink3260.xml"/><Relationship Id="rId140" Type="http://schemas.openxmlformats.org/officeDocument/2006/relationships/customXml" Target="../ink/ink3282.xml"/><Relationship Id="rId161" Type="http://schemas.openxmlformats.org/officeDocument/2006/relationships/image" Target="../media/image80.png"/><Relationship Id="rId182" Type="http://schemas.openxmlformats.org/officeDocument/2006/relationships/customXml" Target="../ink/ink3303.xml"/><Relationship Id="rId217" Type="http://schemas.openxmlformats.org/officeDocument/2006/relationships/image" Target="../media/image89.png"/><Relationship Id="rId6" Type="http://schemas.openxmlformats.org/officeDocument/2006/relationships/customXml" Target="../ink/ink3215.xml"/><Relationship Id="rId238" Type="http://schemas.openxmlformats.org/officeDocument/2006/relationships/customXml" Target="../ink/ink333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347.xml"/><Relationship Id="rId44" Type="http://schemas.openxmlformats.org/officeDocument/2006/relationships/customXml" Target="../ink/ink3234.xml"/><Relationship Id="rId65" Type="http://schemas.openxmlformats.org/officeDocument/2006/relationships/image" Target="../media/image320.png"/><Relationship Id="rId86" Type="http://schemas.openxmlformats.org/officeDocument/2006/relationships/customXml" Target="../ink/ink3255.xml"/><Relationship Id="rId130" Type="http://schemas.openxmlformats.org/officeDocument/2006/relationships/customXml" Target="../ink/ink3277.xml"/><Relationship Id="rId151" Type="http://schemas.openxmlformats.org/officeDocument/2006/relationships/image" Target="../media/image75.png"/><Relationship Id="rId172" Type="http://schemas.openxmlformats.org/officeDocument/2006/relationships/customXml" Target="../ink/ink329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32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342.xml"/><Relationship Id="rId281" Type="http://schemas.openxmlformats.org/officeDocument/2006/relationships/image" Target="../media/image68.png"/><Relationship Id="rId34" Type="http://schemas.openxmlformats.org/officeDocument/2006/relationships/customXml" Target="../ink/ink3229.xml"/><Relationship Id="rId50" Type="http://schemas.openxmlformats.org/officeDocument/2006/relationships/customXml" Target="../ink/ink3237.xml"/><Relationship Id="rId55" Type="http://schemas.openxmlformats.org/officeDocument/2006/relationships/image" Target="../media/image270.png"/><Relationship Id="rId76" Type="http://schemas.openxmlformats.org/officeDocument/2006/relationships/customXml" Target="../ink/ink3250.xml"/><Relationship Id="rId97" Type="http://schemas.openxmlformats.org/officeDocument/2006/relationships/image" Target="../media/image48.png"/><Relationship Id="rId104" Type="http://schemas.openxmlformats.org/officeDocument/2006/relationships/customXml" Target="../ink/ink3264.xml"/><Relationship Id="rId120" Type="http://schemas.openxmlformats.org/officeDocument/2006/relationships/customXml" Target="../ink/ink327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285.xml"/><Relationship Id="rId167" Type="http://schemas.openxmlformats.org/officeDocument/2006/relationships/image" Target="../media/image83.png"/><Relationship Id="rId188" Type="http://schemas.openxmlformats.org/officeDocument/2006/relationships/customXml" Target="../ink/ink330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258.xml"/><Relationship Id="rId162" Type="http://schemas.openxmlformats.org/officeDocument/2006/relationships/customXml" Target="../ink/ink329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321.xml"/><Relationship Id="rId234" Type="http://schemas.openxmlformats.org/officeDocument/2006/relationships/customXml" Target="../ink/ink3329.xml"/><Relationship Id="rId239" Type="http://schemas.openxmlformats.org/officeDocument/2006/relationships/image" Target="../media/image47.png"/><Relationship Id="rId2" Type="http://schemas.openxmlformats.org/officeDocument/2006/relationships/customXml" Target="../ink/ink3213.xml"/><Relationship Id="rId29" Type="http://schemas.openxmlformats.org/officeDocument/2006/relationships/image" Target="../media/image140.png"/><Relationship Id="rId250" Type="http://schemas.openxmlformats.org/officeDocument/2006/relationships/customXml" Target="../ink/ink333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350.xml"/><Relationship Id="rId24" Type="http://schemas.openxmlformats.org/officeDocument/2006/relationships/customXml" Target="../ink/ink3224.xml"/><Relationship Id="rId40" Type="http://schemas.openxmlformats.org/officeDocument/2006/relationships/customXml" Target="../ink/ink3232.xml"/><Relationship Id="rId45" Type="http://schemas.openxmlformats.org/officeDocument/2006/relationships/image" Target="../media/image220.png"/><Relationship Id="rId66" Type="http://schemas.openxmlformats.org/officeDocument/2006/relationships/customXml" Target="../ink/ink3245.xml"/><Relationship Id="rId87" Type="http://schemas.openxmlformats.org/officeDocument/2006/relationships/image" Target="../media/image430.png"/><Relationship Id="rId110" Type="http://schemas.openxmlformats.org/officeDocument/2006/relationships/customXml" Target="../ink/ink326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280.xml"/><Relationship Id="rId157" Type="http://schemas.openxmlformats.org/officeDocument/2006/relationships/image" Target="../media/image78.png"/><Relationship Id="rId178" Type="http://schemas.openxmlformats.org/officeDocument/2006/relationships/customXml" Target="../ink/ink3301.xml"/><Relationship Id="rId61" Type="http://schemas.openxmlformats.org/officeDocument/2006/relationships/image" Target="../media/image300.png"/><Relationship Id="rId82" Type="http://schemas.openxmlformats.org/officeDocument/2006/relationships/customXml" Target="../ink/ink3253.xml"/><Relationship Id="rId152" Type="http://schemas.openxmlformats.org/officeDocument/2006/relationships/customXml" Target="../ink/ink3288.xml"/><Relationship Id="rId173" Type="http://schemas.openxmlformats.org/officeDocument/2006/relationships/image" Target="../media/image86.png"/><Relationship Id="rId194" Type="http://schemas.openxmlformats.org/officeDocument/2006/relationships/customXml" Target="../ink/ink330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31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324.xml"/><Relationship Id="rId240" Type="http://schemas.openxmlformats.org/officeDocument/2006/relationships/customXml" Target="../ink/ink333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345.xml"/><Relationship Id="rId287" Type="http://schemas.openxmlformats.org/officeDocument/2006/relationships/image" Target="../media/image91.png"/><Relationship Id="rId14" Type="http://schemas.openxmlformats.org/officeDocument/2006/relationships/customXml" Target="../ink/ink3219.xml"/><Relationship Id="rId30" Type="http://schemas.openxmlformats.org/officeDocument/2006/relationships/customXml" Target="../ink/ink3227.xml"/><Relationship Id="rId35" Type="http://schemas.openxmlformats.org/officeDocument/2006/relationships/image" Target="../media/image170.png"/><Relationship Id="rId56" Type="http://schemas.openxmlformats.org/officeDocument/2006/relationships/customXml" Target="../ink/ink3240.xml"/><Relationship Id="rId77" Type="http://schemas.openxmlformats.org/officeDocument/2006/relationships/image" Target="../media/image380.png"/><Relationship Id="rId100" Type="http://schemas.openxmlformats.org/officeDocument/2006/relationships/customXml" Target="../ink/ink3262.xml"/><Relationship Id="rId105" Type="http://schemas.openxmlformats.org/officeDocument/2006/relationships/image" Target="../media/image52.png"/><Relationship Id="rId126" Type="http://schemas.openxmlformats.org/officeDocument/2006/relationships/customXml" Target="../ink/ink3275.xml"/><Relationship Id="rId147" Type="http://schemas.openxmlformats.org/officeDocument/2006/relationships/image" Target="../media/image211.png"/><Relationship Id="rId168" Type="http://schemas.openxmlformats.org/officeDocument/2006/relationships/customXml" Target="../ink/ink3296.xml"/><Relationship Id="rId282" Type="http://schemas.openxmlformats.org/officeDocument/2006/relationships/customXml" Target="../ink/ink3353.xml"/><Relationship Id="rId8" Type="http://schemas.openxmlformats.org/officeDocument/2006/relationships/customXml" Target="../ink/ink3216.xml"/><Relationship Id="rId51" Type="http://schemas.openxmlformats.org/officeDocument/2006/relationships/image" Target="../media/image250.png"/><Relationship Id="rId72" Type="http://schemas.openxmlformats.org/officeDocument/2006/relationships/customXml" Target="../ink/ink3248.xml"/><Relationship Id="rId93" Type="http://schemas.openxmlformats.org/officeDocument/2006/relationships/image" Target="../media/image46.png"/><Relationship Id="rId98" Type="http://schemas.openxmlformats.org/officeDocument/2006/relationships/customXml" Target="../ink/ink3261.xml"/><Relationship Id="rId121" Type="http://schemas.openxmlformats.org/officeDocument/2006/relationships/image" Target="../media/image60.png"/><Relationship Id="rId142" Type="http://schemas.openxmlformats.org/officeDocument/2006/relationships/customXml" Target="../ink/ink3283.xml"/><Relationship Id="rId163" Type="http://schemas.openxmlformats.org/officeDocument/2006/relationships/image" Target="../media/image81.png"/><Relationship Id="rId184" Type="http://schemas.openxmlformats.org/officeDocument/2006/relationships/customXml" Target="../ink/ink330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319.xml"/><Relationship Id="rId230" Type="http://schemas.openxmlformats.org/officeDocument/2006/relationships/customXml" Target="../ink/ink332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34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235.xml"/><Relationship Id="rId67" Type="http://schemas.openxmlformats.org/officeDocument/2006/relationships/image" Target="../media/image330.png"/><Relationship Id="rId116" Type="http://schemas.openxmlformats.org/officeDocument/2006/relationships/customXml" Target="../ink/ink3270.xml"/><Relationship Id="rId137" Type="http://schemas.openxmlformats.org/officeDocument/2006/relationships/image" Target="../media/image68.png"/><Relationship Id="rId158" Type="http://schemas.openxmlformats.org/officeDocument/2006/relationships/customXml" Target="../ink/ink3291.xml"/><Relationship Id="rId272" Type="http://schemas.openxmlformats.org/officeDocument/2006/relationships/customXml" Target="../ink/ink3348.xml"/><Relationship Id="rId20" Type="http://schemas.openxmlformats.org/officeDocument/2006/relationships/customXml" Target="../ink/ink3222.xml"/><Relationship Id="rId41" Type="http://schemas.openxmlformats.org/officeDocument/2006/relationships/image" Target="../media/image200.png"/><Relationship Id="rId62" Type="http://schemas.openxmlformats.org/officeDocument/2006/relationships/customXml" Target="../ink/ink3243.xml"/><Relationship Id="rId83" Type="http://schemas.openxmlformats.org/officeDocument/2006/relationships/image" Target="../media/image411.png"/><Relationship Id="rId88" Type="http://schemas.openxmlformats.org/officeDocument/2006/relationships/customXml" Target="../ink/ink3256.xml"/><Relationship Id="rId111" Type="http://schemas.openxmlformats.org/officeDocument/2006/relationships/image" Target="../media/image55.png"/><Relationship Id="rId132" Type="http://schemas.openxmlformats.org/officeDocument/2006/relationships/customXml" Target="../ink/ink3278.xml"/><Relationship Id="rId153" Type="http://schemas.openxmlformats.org/officeDocument/2006/relationships/image" Target="../media/image76.png"/><Relationship Id="rId174" Type="http://schemas.openxmlformats.org/officeDocument/2006/relationships/customXml" Target="../ink/ink329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307.xml"/><Relationship Id="rId204" Type="http://schemas.openxmlformats.org/officeDocument/2006/relationships/customXml" Target="../ink/ink3314.xml"/><Relationship Id="rId220" Type="http://schemas.openxmlformats.org/officeDocument/2006/relationships/customXml" Target="../ink/ink332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335.xml"/><Relationship Id="rId267" Type="http://schemas.openxmlformats.org/officeDocument/2006/relationships/image" Target="../media/image61.png"/><Relationship Id="rId288" Type="http://schemas.openxmlformats.org/officeDocument/2006/relationships/customXml" Target="../ink/ink3356.xml"/><Relationship Id="rId15" Type="http://schemas.openxmlformats.org/officeDocument/2006/relationships/image" Target="../media/image710.png"/><Relationship Id="rId36" Type="http://schemas.openxmlformats.org/officeDocument/2006/relationships/customXml" Target="../ink/ink3230.xml"/><Relationship Id="rId57" Type="http://schemas.openxmlformats.org/officeDocument/2006/relationships/image" Target="../media/image280.png"/><Relationship Id="rId106" Type="http://schemas.openxmlformats.org/officeDocument/2006/relationships/customXml" Target="../ink/ink3265.xml"/><Relationship Id="rId127" Type="http://schemas.openxmlformats.org/officeDocument/2006/relationships/image" Target="../media/image63.png"/><Relationship Id="rId262" Type="http://schemas.openxmlformats.org/officeDocument/2006/relationships/customXml" Target="../ink/ink3343.xml"/><Relationship Id="rId283" Type="http://schemas.openxmlformats.org/officeDocument/2006/relationships/image" Target="../media/image69.png"/><Relationship Id="rId10" Type="http://schemas.openxmlformats.org/officeDocument/2006/relationships/customXml" Target="../ink/ink3217.xml"/><Relationship Id="rId31" Type="http://schemas.openxmlformats.org/officeDocument/2006/relationships/image" Target="../media/image150.png"/><Relationship Id="rId52" Type="http://schemas.openxmlformats.org/officeDocument/2006/relationships/customXml" Target="../ink/ink3238.xml"/><Relationship Id="rId73" Type="http://schemas.openxmlformats.org/officeDocument/2006/relationships/image" Target="../media/image360.png"/><Relationship Id="rId78" Type="http://schemas.openxmlformats.org/officeDocument/2006/relationships/customXml" Target="../ink/ink3251.xml"/><Relationship Id="rId94" Type="http://schemas.openxmlformats.org/officeDocument/2006/relationships/customXml" Target="../ink/ink325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273.xml"/><Relationship Id="rId143" Type="http://schemas.openxmlformats.org/officeDocument/2006/relationships/image" Target="../media/image71.png"/><Relationship Id="rId148" Type="http://schemas.openxmlformats.org/officeDocument/2006/relationships/customXml" Target="../ink/ink3286.xml"/><Relationship Id="rId164" Type="http://schemas.openxmlformats.org/officeDocument/2006/relationships/customXml" Target="../ink/ink329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214.xml"/><Relationship Id="rId9" Type="http://schemas.openxmlformats.org/officeDocument/2006/relationships/image" Target="../media/image410.png"/><Relationship Id="rId180" Type="http://schemas.openxmlformats.org/officeDocument/2006/relationships/customXml" Target="../ink/ink3302.xml"/><Relationship Id="rId210" Type="http://schemas.openxmlformats.org/officeDocument/2006/relationships/customXml" Target="../ink/ink3317.xml"/><Relationship Id="rId215" Type="http://schemas.openxmlformats.org/officeDocument/2006/relationships/image" Target="../media/image350.png"/><Relationship Id="rId236" Type="http://schemas.openxmlformats.org/officeDocument/2006/relationships/customXml" Target="../ink/ink3330.xml"/><Relationship Id="rId257" Type="http://schemas.openxmlformats.org/officeDocument/2006/relationships/image" Target="../media/image56.png"/><Relationship Id="rId278" Type="http://schemas.openxmlformats.org/officeDocument/2006/relationships/customXml" Target="../ink/ink3351.xml"/><Relationship Id="rId26" Type="http://schemas.openxmlformats.org/officeDocument/2006/relationships/customXml" Target="../ink/ink3225.xml"/><Relationship Id="rId231" Type="http://schemas.openxmlformats.org/officeDocument/2006/relationships/image" Target="../media/image430.png"/><Relationship Id="rId252" Type="http://schemas.openxmlformats.org/officeDocument/2006/relationships/customXml" Target="../ink/ink333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246.xml"/><Relationship Id="rId89" Type="http://schemas.openxmlformats.org/officeDocument/2006/relationships/image" Target="../media/image440.png"/><Relationship Id="rId112" Type="http://schemas.openxmlformats.org/officeDocument/2006/relationships/customXml" Target="../ink/ink3268.xml"/><Relationship Id="rId133" Type="http://schemas.openxmlformats.org/officeDocument/2006/relationships/image" Target="../media/image66.png"/><Relationship Id="rId154" Type="http://schemas.openxmlformats.org/officeDocument/2006/relationships/customXml" Target="../ink/ink3289.xml"/><Relationship Id="rId175" Type="http://schemas.openxmlformats.org/officeDocument/2006/relationships/image" Target="../media/image87.png"/><Relationship Id="rId196" Type="http://schemas.openxmlformats.org/officeDocument/2006/relationships/customXml" Target="../ink/ink3310.xml"/><Relationship Id="rId200" Type="http://schemas.openxmlformats.org/officeDocument/2006/relationships/customXml" Target="../ink/ink3312.xml"/><Relationship Id="rId16" Type="http://schemas.openxmlformats.org/officeDocument/2006/relationships/customXml" Target="../ink/ink3220.xml"/><Relationship Id="rId221" Type="http://schemas.openxmlformats.org/officeDocument/2006/relationships/image" Target="../media/image380.png"/><Relationship Id="rId242" Type="http://schemas.openxmlformats.org/officeDocument/2006/relationships/customXml" Target="../ink/ink3333.xml"/><Relationship Id="rId263" Type="http://schemas.openxmlformats.org/officeDocument/2006/relationships/image" Target="../media/image59.png"/><Relationship Id="rId284" Type="http://schemas.openxmlformats.org/officeDocument/2006/relationships/customXml" Target="../ink/ink3354.xml"/><Relationship Id="rId37" Type="http://schemas.openxmlformats.org/officeDocument/2006/relationships/image" Target="../media/image180.png"/><Relationship Id="rId58" Type="http://schemas.openxmlformats.org/officeDocument/2006/relationships/customXml" Target="../ink/ink3241.xml"/><Relationship Id="rId79" Type="http://schemas.openxmlformats.org/officeDocument/2006/relationships/image" Target="../media/image390.png"/><Relationship Id="rId102" Type="http://schemas.openxmlformats.org/officeDocument/2006/relationships/customXml" Target="../ink/ink3263.xml"/><Relationship Id="rId123" Type="http://schemas.openxmlformats.org/officeDocument/2006/relationships/image" Target="../media/image61.png"/><Relationship Id="rId144" Type="http://schemas.openxmlformats.org/officeDocument/2006/relationships/customXml" Target="../ink/ink3284.xml"/><Relationship Id="rId90" Type="http://schemas.openxmlformats.org/officeDocument/2006/relationships/customXml" Target="../ink/ink3257.xml"/><Relationship Id="rId165" Type="http://schemas.openxmlformats.org/officeDocument/2006/relationships/image" Target="../media/image82.png"/><Relationship Id="rId186" Type="http://schemas.openxmlformats.org/officeDocument/2006/relationships/customXml" Target="../ink/ink3305.xml"/><Relationship Id="rId211" Type="http://schemas.openxmlformats.org/officeDocument/2006/relationships/image" Target="../media/image330.png"/><Relationship Id="rId232" Type="http://schemas.openxmlformats.org/officeDocument/2006/relationships/customXml" Target="../ink/ink3328.xml"/><Relationship Id="rId253" Type="http://schemas.openxmlformats.org/officeDocument/2006/relationships/image" Target="../media/image54.png"/><Relationship Id="rId274" Type="http://schemas.openxmlformats.org/officeDocument/2006/relationships/customXml" Target="../ink/ink3349.xml"/><Relationship Id="rId27" Type="http://schemas.openxmlformats.org/officeDocument/2006/relationships/image" Target="../media/image130.png"/><Relationship Id="rId48" Type="http://schemas.openxmlformats.org/officeDocument/2006/relationships/customXml" Target="../ink/ink323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279.xml"/><Relationship Id="rId80" Type="http://schemas.openxmlformats.org/officeDocument/2006/relationships/customXml" Target="../ink/ink3252.xml"/><Relationship Id="rId155" Type="http://schemas.openxmlformats.org/officeDocument/2006/relationships/image" Target="../media/image77.png"/><Relationship Id="rId176" Type="http://schemas.openxmlformats.org/officeDocument/2006/relationships/customXml" Target="../ink/ink330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323.xml"/><Relationship Id="rId243" Type="http://schemas.openxmlformats.org/officeDocument/2006/relationships/image" Target="../media/image49.png"/><Relationship Id="rId264" Type="http://schemas.openxmlformats.org/officeDocument/2006/relationships/customXml" Target="../ink/ink334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23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274.xml"/><Relationship Id="rId70" Type="http://schemas.openxmlformats.org/officeDocument/2006/relationships/customXml" Target="../ink/ink324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29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318.xml"/><Relationship Id="rId233" Type="http://schemas.openxmlformats.org/officeDocument/2006/relationships/image" Target="../media/image440.png"/><Relationship Id="rId254" Type="http://schemas.openxmlformats.org/officeDocument/2006/relationships/customXml" Target="../ink/ink3339.xml"/><Relationship Id="rId28" Type="http://schemas.openxmlformats.org/officeDocument/2006/relationships/customXml" Target="../ink/ink3226.xml"/><Relationship Id="rId49" Type="http://schemas.openxmlformats.org/officeDocument/2006/relationships/image" Target="../media/image240.png"/><Relationship Id="rId114" Type="http://schemas.openxmlformats.org/officeDocument/2006/relationships/customXml" Target="../ink/ink3269.xml"/><Relationship Id="rId275" Type="http://schemas.openxmlformats.org/officeDocument/2006/relationships/image" Target="../media/image65.png"/><Relationship Id="rId60" Type="http://schemas.openxmlformats.org/officeDocument/2006/relationships/customXml" Target="../ink/ink324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290.xml"/><Relationship Id="rId177" Type="http://schemas.openxmlformats.org/officeDocument/2006/relationships/image" Target="../media/image88.png"/><Relationship Id="rId198" Type="http://schemas.openxmlformats.org/officeDocument/2006/relationships/customXml" Target="../ink/ink3311.xml"/><Relationship Id="rId202" Type="http://schemas.openxmlformats.org/officeDocument/2006/relationships/customXml" Target="../ink/ink3313.xml"/><Relationship Id="rId223" Type="http://schemas.openxmlformats.org/officeDocument/2006/relationships/image" Target="../media/image390.png"/><Relationship Id="rId244" Type="http://schemas.openxmlformats.org/officeDocument/2006/relationships/customXml" Target="../ink/ink3334.xml"/><Relationship Id="rId18" Type="http://schemas.openxmlformats.org/officeDocument/2006/relationships/customXml" Target="../ink/ink322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355.xml"/></Relationships>
</file>

<file path=ppt/slides/_rels/slide6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377.xml"/><Relationship Id="rId63" Type="http://schemas.openxmlformats.org/officeDocument/2006/relationships/image" Target="../media/image311.png"/><Relationship Id="rId84" Type="http://schemas.openxmlformats.org/officeDocument/2006/relationships/customXml" Target="../ink/ink3398.xml"/><Relationship Id="rId138" Type="http://schemas.openxmlformats.org/officeDocument/2006/relationships/customXml" Target="../ink/ink3425.xml"/><Relationship Id="rId159" Type="http://schemas.openxmlformats.org/officeDocument/2006/relationships/image" Target="../media/image79.png"/><Relationship Id="rId170" Type="http://schemas.openxmlformats.org/officeDocument/2006/relationships/customXml" Target="../ink/ink344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46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49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372.xml"/><Relationship Id="rId53" Type="http://schemas.openxmlformats.org/officeDocument/2006/relationships/image" Target="../media/image260.png"/><Relationship Id="rId74" Type="http://schemas.openxmlformats.org/officeDocument/2006/relationships/customXml" Target="../ink/ink3393.xml"/><Relationship Id="rId128" Type="http://schemas.openxmlformats.org/officeDocument/2006/relationships/customXml" Target="../ink/ink342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436.xml"/><Relationship Id="rId181" Type="http://schemas.openxmlformats.org/officeDocument/2006/relationships/image" Target="../media/image180.png"/><Relationship Id="rId216" Type="http://schemas.openxmlformats.org/officeDocument/2006/relationships/customXml" Target="../ink/ink3464.xml"/><Relationship Id="rId237" Type="http://schemas.openxmlformats.org/officeDocument/2006/relationships/image" Target="../media/image46.png"/><Relationship Id="rId258" Type="http://schemas.openxmlformats.org/officeDocument/2006/relationships/customXml" Target="../ink/ink3485.xml"/><Relationship Id="rId279" Type="http://schemas.openxmlformats.org/officeDocument/2006/relationships/image" Target="../media/image67.png"/><Relationship Id="rId22" Type="http://schemas.openxmlformats.org/officeDocument/2006/relationships/customXml" Target="../ink/ink3367.xml"/><Relationship Id="rId43" Type="http://schemas.openxmlformats.org/officeDocument/2006/relationships/image" Target="../media/image210.png"/><Relationship Id="rId64" Type="http://schemas.openxmlformats.org/officeDocument/2006/relationships/customXml" Target="../ink/ink3388.xml"/><Relationship Id="rId118" Type="http://schemas.openxmlformats.org/officeDocument/2006/relationships/customXml" Target="../ink/ink3415.xml"/><Relationship Id="rId139" Type="http://schemas.openxmlformats.org/officeDocument/2006/relationships/image" Target="../media/image69.png"/><Relationship Id="rId290" Type="http://schemas.openxmlformats.org/officeDocument/2006/relationships/image" Target="../media/image93.png"/><Relationship Id="rId85" Type="http://schemas.openxmlformats.org/officeDocument/2006/relationships/image" Target="../media/image420.png"/><Relationship Id="rId150" Type="http://schemas.openxmlformats.org/officeDocument/2006/relationships/customXml" Target="../ink/ink3431.xml"/><Relationship Id="rId171" Type="http://schemas.openxmlformats.org/officeDocument/2006/relationships/image" Target="../media/image85.png"/><Relationship Id="rId192" Type="http://schemas.openxmlformats.org/officeDocument/2006/relationships/customXml" Target="../ink/ink3452.xml"/><Relationship Id="rId206" Type="http://schemas.openxmlformats.org/officeDocument/2006/relationships/customXml" Target="../ink/ink3459.xml"/><Relationship Id="rId227" Type="http://schemas.openxmlformats.org/officeDocument/2006/relationships/image" Target="../media/image411.png"/><Relationship Id="rId248" Type="http://schemas.openxmlformats.org/officeDocument/2006/relationships/customXml" Target="../ink/ink3480.xml"/><Relationship Id="rId269" Type="http://schemas.openxmlformats.org/officeDocument/2006/relationships/image" Target="../media/image62.png"/><Relationship Id="rId12" Type="http://schemas.openxmlformats.org/officeDocument/2006/relationships/customXml" Target="../ink/ink3362.xml"/><Relationship Id="rId33" Type="http://schemas.openxmlformats.org/officeDocument/2006/relationships/image" Target="../media/image160.png"/><Relationship Id="rId108" Type="http://schemas.openxmlformats.org/officeDocument/2006/relationships/customXml" Target="../ink/ink3410.xml"/><Relationship Id="rId129" Type="http://schemas.openxmlformats.org/officeDocument/2006/relationships/image" Target="../media/image64.png"/><Relationship Id="rId280" Type="http://schemas.openxmlformats.org/officeDocument/2006/relationships/customXml" Target="../ink/ink3496.xml"/><Relationship Id="rId54" Type="http://schemas.openxmlformats.org/officeDocument/2006/relationships/customXml" Target="../ink/ink3383.xml"/><Relationship Id="rId75" Type="http://schemas.openxmlformats.org/officeDocument/2006/relationships/image" Target="../media/image370.png"/><Relationship Id="rId96" Type="http://schemas.openxmlformats.org/officeDocument/2006/relationships/customXml" Target="../ink/ink3404.xml"/><Relationship Id="rId140" Type="http://schemas.openxmlformats.org/officeDocument/2006/relationships/customXml" Target="../ink/ink3426.xml"/><Relationship Id="rId161" Type="http://schemas.openxmlformats.org/officeDocument/2006/relationships/image" Target="../media/image80.png"/><Relationship Id="rId182" Type="http://schemas.openxmlformats.org/officeDocument/2006/relationships/customXml" Target="../ink/ink3447.xml"/><Relationship Id="rId217" Type="http://schemas.openxmlformats.org/officeDocument/2006/relationships/image" Target="../media/image89.png"/><Relationship Id="rId6" Type="http://schemas.openxmlformats.org/officeDocument/2006/relationships/customXml" Target="../ink/ink3359.xml"/><Relationship Id="rId238" Type="http://schemas.openxmlformats.org/officeDocument/2006/relationships/customXml" Target="../ink/ink347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491.xml"/><Relationship Id="rId44" Type="http://schemas.openxmlformats.org/officeDocument/2006/relationships/customXml" Target="../ink/ink3378.xml"/><Relationship Id="rId65" Type="http://schemas.openxmlformats.org/officeDocument/2006/relationships/image" Target="../media/image320.png"/><Relationship Id="rId86" Type="http://schemas.openxmlformats.org/officeDocument/2006/relationships/customXml" Target="../ink/ink3399.xml"/><Relationship Id="rId130" Type="http://schemas.openxmlformats.org/officeDocument/2006/relationships/customXml" Target="../ink/ink3421.xml"/><Relationship Id="rId151" Type="http://schemas.openxmlformats.org/officeDocument/2006/relationships/image" Target="../media/image75.png"/><Relationship Id="rId172" Type="http://schemas.openxmlformats.org/officeDocument/2006/relationships/customXml" Target="../ink/ink344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47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486.xml"/><Relationship Id="rId281" Type="http://schemas.openxmlformats.org/officeDocument/2006/relationships/image" Target="../media/image68.png"/><Relationship Id="rId34" Type="http://schemas.openxmlformats.org/officeDocument/2006/relationships/customXml" Target="../ink/ink3373.xml"/><Relationship Id="rId50" Type="http://schemas.openxmlformats.org/officeDocument/2006/relationships/customXml" Target="../ink/ink3381.xml"/><Relationship Id="rId55" Type="http://schemas.openxmlformats.org/officeDocument/2006/relationships/image" Target="../media/image270.png"/><Relationship Id="rId76" Type="http://schemas.openxmlformats.org/officeDocument/2006/relationships/customXml" Target="../ink/ink3394.xml"/><Relationship Id="rId97" Type="http://schemas.openxmlformats.org/officeDocument/2006/relationships/image" Target="../media/image48.png"/><Relationship Id="rId104" Type="http://schemas.openxmlformats.org/officeDocument/2006/relationships/customXml" Target="../ink/ink3408.xml"/><Relationship Id="rId120" Type="http://schemas.openxmlformats.org/officeDocument/2006/relationships/customXml" Target="../ink/ink341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429.xml"/><Relationship Id="rId167" Type="http://schemas.openxmlformats.org/officeDocument/2006/relationships/image" Target="../media/image83.png"/><Relationship Id="rId188" Type="http://schemas.openxmlformats.org/officeDocument/2006/relationships/customXml" Target="../ink/ink345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402.xml"/><Relationship Id="rId162" Type="http://schemas.openxmlformats.org/officeDocument/2006/relationships/customXml" Target="../ink/ink343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465.xml"/><Relationship Id="rId234" Type="http://schemas.openxmlformats.org/officeDocument/2006/relationships/customXml" Target="../ink/ink3473.xml"/><Relationship Id="rId239" Type="http://schemas.openxmlformats.org/officeDocument/2006/relationships/image" Target="../media/image47.png"/><Relationship Id="rId2" Type="http://schemas.openxmlformats.org/officeDocument/2006/relationships/customXml" Target="../ink/ink3357.xml"/><Relationship Id="rId29" Type="http://schemas.openxmlformats.org/officeDocument/2006/relationships/image" Target="../media/image140.png"/><Relationship Id="rId250" Type="http://schemas.openxmlformats.org/officeDocument/2006/relationships/customXml" Target="../ink/ink348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494.xml"/><Relationship Id="rId24" Type="http://schemas.openxmlformats.org/officeDocument/2006/relationships/customXml" Target="../ink/ink3368.xml"/><Relationship Id="rId40" Type="http://schemas.openxmlformats.org/officeDocument/2006/relationships/customXml" Target="../ink/ink3376.xml"/><Relationship Id="rId45" Type="http://schemas.openxmlformats.org/officeDocument/2006/relationships/image" Target="../media/image220.png"/><Relationship Id="rId66" Type="http://schemas.openxmlformats.org/officeDocument/2006/relationships/customXml" Target="../ink/ink3389.xml"/><Relationship Id="rId87" Type="http://schemas.openxmlformats.org/officeDocument/2006/relationships/image" Target="../media/image430.png"/><Relationship Id="rId110" Type="http://schemas.openxmlformats.org/officeDocument/2006/relationships/customXml" Target="../ink/ink341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424.xml"/><Relationship Id="rId157" Type="http://schemas.openxmlformats.org/officeDocument/2006/relationships/image" Target="../media/image78.png"/><Relationship Id="rId178" Type="http://schemas.openxmlformats.org/officeDocument/2006/relationships/customXml" Target="../ink/ink3445.xml"/><Relationship Id="rId61" Type="http://schemas.openxmlformats.org/officeDocument/2006/relationships/image" Target="../media/image300.png"/><Relationship Id="rId82" Type="http://schemas.openxmlformats.org/officeDocument/2006/relationships/customXml" Target="../ink/ink3397.xml"/><Relationship Id="rId152" Type="http://schemas.openxmlformats.org/officeDocument/2006/relationships/customXml" Target="../ink/ink3432.xml"/><Relationship Id="rId173" Type="http://schemas.openxmlformats.org/officeDocument/2006/relationships/image" Target="../media/image86.png"/><Relationship Id="rId194" Type="http://schemas.openxmlformats.org/officeDocument/2006/relationships/customXml" Target="../ink/ink345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46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468.xml"/><Relationship Id="rId240" Type="http://schemas.openxmlformats.org/officeDocument/2006/relationships/customXml" Target="../ink/ink347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489.xml"/><Relationship Id="rId287" Type="http://schemas.openxmlformats.org/officeDocument/2006/relationships/image" Target="../media/image91.png"/><Relationship Id="rId14" Type="http://schemas.openxmlformats.org/officeDocument/2006/relationships/customXml" Target="../ink/ink3363.xml"/><Relationship Id="rId30" Type="http://schemas.openxmlformats.org/officeDocument/2006/relationships/customXml" Target="../ink/ink3371.xml"/><Relationship Id="rId35" Type="http://schemas.openxmlformats.org/officeDocument/2006/relationships/image" Target="../media/image170.png"/><Relationship Id="rId56" Type="http://schemas.openxmlformats.org/officeDocument/2006/relationships/customXml" Target="../ink/ink3384.xml"/><Relationship Id="rId77" Type="http://schemas.openxmlformats.org/officeDocument/2006/relationships/image" Target="../media/image380.png"/><Relationship Id="rId100" Type="http://schemas.openxmlformats.org/officeDocument/2006/relationships/customXml" Target="../ink/ink3406.xml"/><Relationship Id="rId105" Type="http://schemas.openxmlformats.org/officeDocument/2006/relationships/image" Target="../media/image52.png"/><Relationship Id="rId126" Type="http://schemas.openxmlformats.org/officeDocument/2006/relationships/customXml" Target="../ink/ink3419.xml"/><Relationship Id="rId147" Type="http://schemas.openxmlformats.org/officeDocument/2006/relationships/image" Target="../media/image211.png"/><Relationship Id="rId168" Type="http://schemas.openxmlformats.org/officeDocument/2006/relationships/customXml" Target="../ink/ink3440.xml"/><Relationship Id="rId282" Type="http://schemas.openxmlformats.org/officeDocument/2006/relationships/customXml" Target="../ink/ink3497.xml"/><Relationship Id="rId8" Type="http://schemas.openxmlformats.org/officeDocument/2006/relationships/customXml" Target="../ink/ink3360.xml"/><Relationship Id="rId51" Type="http://schemas.openxmlformats.org/officeDocument/2006/relationships/image" Target="../media/image250.png"/><Relationship Id="rId72" Type="http://schemas.openxmlformats.org/officeDocument/2006/relationships/customXml" Target="../ink/ink3392.xml"/><Relationship Id="rId93" Type="http://schemas.openxmlformats.org/officeDocument/2006/relationships/image" Target="../media/image46.png"/><Relationship Id="rId98" Type="http://schemas.openxmlformats.org/officeDocument/2006/relationships/customXml" Target="../ink/ink3405.xml"/><Relationship Id="rId121" Type="http://schemas.openxmlformats.org/officeDocument/2006/relationships/image" Target="../media/image60.png"/><Relationship Id="rId142" Type="http://schemas.openxmlformats.org/officeDocument/2006/relationships/customXml" Target="../ink/ink3427.xml"/><Relationship Id="rId163" Type="http://schemas.openxmlformats.org/officeDocument/2006/relationships/image" Target="../media/image81.png"/><Relationship Id="rId184" Type="http://schemas.openxmlformats.org/officeDocument/2006/relationships/customXml" Target="../ink/ink344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463.xml"/><Relationship Id="rId230" Type="http://schemas.openxmlformats.org/officeDocument/2006/relationships/customXml" Target="../ink/ink347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48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379.xml"/><Relationship Id="rId67" Type="http://schemas.openxmlformats.org/officeDocument/2006/relationships/image" Target="../media/image330.png"/><Relationship Id="rId116" Type="http://schemas.openxmlformats.org/officeDocument/2006/relationships/customXml" Target="../ink/ink3414.xml"/><Relationship Id="rId137" Type="http://schemas.openxmlformats.org/officeDocument/2006/relationships/image" Target="../media/image68.png"/><Relationship Id="rId158" Type="http://schemas.openxmlformats.org/officeDocument/2006/relationships/customXml" Target="../ink/ink3435.xml"/><Relationship Id="rId272" Type="http://schemas.openxmlformats.org/officeDocument/2006/relationships/customXml" Target="../ink/ink3492.xml"/><Relationship Id="rId20" Type="http://schemas.openxmlformats.org/officeDocument/2006/relationships/customXml" Target="../ink/ink3366.xml"/><Relationship Id="rId41" Type="http://schemas.openxmlformats.org/officeDocument/2006/relationships/image" Target="../media/image200.png"/><Relationship Id="rId62" Type="http://schemas.openxmlformats.org/officeDocument/2006/relationships/customXml" Target="../ink/ink3387.xml"/><Relationship Id="rId83" Type="http://schemas.openxmlformats.org/officeDocument/2006/relationships/image" Target="../media/image411.png"/><Relationship Id="rId88" Type="http://schemas.openxmlformats.org/officeDocument/2006/relationships/customXml" Target="../ink/ink3400.xml"/><Relationship Id="rId111" Type="http://schemas.openxmlformats.org/officeDocument/2006/relationships/image" Target="../media/image55.png"/><Relationship Id="rId132" Type="http://schemas.openxmlformats.org/officeDocument/2006/relationships/customXml" Target="../ink/ink3422.xml"/><Relationship Id="rId153" Type="http://schemas.openxmlformats.org/officeDocument/2006/relationships/image" Target="../media/image76.png"/><Relationship Id="rId174" Type="http://schemas.openxmlformats.org/officeDocument/2006/relationships/customXml" Target="../ink/ink344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451.xml"/><Relationship Id="rId204" Type="http://schemas.openxmlformats.org/officeDocument/2006/relationships/customXml" Target="../ink/ink3458.xml"/><Relationship Id="rId220" Type="http://schemas.openxmlformats.org/officeDocument/2006/relationships/customXml" Target="../ink/ink346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479.xml"/><Relationship Id="rId267" Type="http://schemas.openxmlformats.org/officeDocument/2006/relationships/image" Target="../media/image61.png"/><Relationship Id="rId288" Type="http://schemas.openxmlformats.org/officeDocument/2006/relationships/customXml" Target="../ink/ink3500.xml"/><Relationship Id="rId15" Type="http://schemas.openxmlformats.org/officeDocument/2006/relationships/image" Target="../media/image710.png"/><Relationship Id="rId36" Type="http://schemas.openxmlformats.org/officeDocument/2006/relationships/customXml" Target="../ink/ink3374.xml"/><Relationship Id="rId57" Type="http://schemas.openxmlformats.org/officeDocument/2006/relationships/image" Target="../media/image280.png"/><Relationship Id="rId106" Type="http://schemas.openxmlformats.org/officeDocument/2006/relationships/customXml" Target="../ink/ink3409.xml"/><Relationship Id="rId127" Type="http://schemas.openxmlformats.org/officeDocument/2006/relationships/image" Target="../media/image63.png"/><Relationship Id="rId262" Type="http://schemas.openxmlformats.org/officeDocument/2006/relationships/customXml" Target="../ink/ink3487.xml"/><Relationship Id="rId283" Type="http://schemas.openxmlformats.org/officeDocument/2006/relationships/image" Target="../media/image69.png"/><Relationship Id="rId10" Type="http://schemas.openxmlformats.org/officeDocument/2006/relationships/customXml" Target="../ink/ink3361.xml"/><Relationship Id="rId31" Type="http://schemas.openxmlformats.org/officeDocument/2006/relationships/image" Target="../media/image150.png"/><Relationship Id="rId52" Type="http://schemas.openxmlformats.org/officeDocument/2006/relationships/customXml" Target="../ink/ink3382.xml"/><Relationship Id="rId73" Type="http://schemas.openxmlformats.org/officeDocument/2006/relationships/image" Target="../media/image360.png"/><Relationship Id="rId78" Type="http://schemas.openxmlformats.org/officeDocument/2006/relationships/customXml" Target="../ink/ink3395.xml"/><Relationship Id="rId94" Type="http://schemas.openxmlformats.org/officeDocument/2006/relationships/customXml" Target="../ink/ink340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417.xml"/><Relationship Id="rId143" Type="http://schemas.openxmlformats.org/officeDocument/2006/relationships/image" Target="../media/image71.png"/><Relationship Id="rId148" Type="http://schemas.openxmlformats.org/officeDocument/2006/relationships/customXml" Target="../ink/ink3430.xml"/><Relationship Id="rId164" Type="http://schemas.openxmlformats.org/officeDocument/2006/relationships/customXml" Target="../ink/ink343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358.xml"/><Relationship Id="rId9" Type="http://schemas.openxmlformats.org/officeDocument/2006/relationships/image" Target="../media/image410.png"/><Relationship Id="rId180" Type="http://schemas.openxmlformats.org/officeDocument/2006/relationships/customXml" Target="../ink/ink3446.xml"/><Relationship Id="rId210" Type="http://schemas.openxmlformats.org/officeDocument/2006/relationships/customXml" Target="../ink/ink3461.xml"/><Relationship Id="rId215" Type="http://schemas.openxmlformats.org/officeDocument/2006/relationships/image" Target="../media/image350.png"/><Relationship Id="rId236" Type="http://schemas.openxmlformats.org/officeDocument/2006/relationships/customXml" Target="../ink/ink3474.xml"/><Relationship Id="rId257" Type="http://schemas.openxmlformats.org/officeDocument/2006/relationships/image" Target="../media/image56.png"/><Relationship Id="rId278" Type="http://schemas.openxmlformats.org/officeDocument/2006/relationships/customXml" Target="../ink/ink3495.xml"/><Relationship Id="rId26" Type="http://schemas.openxmlformats.org/officeDocument/2006/relationships/customXml" Target="../ink/ink3369.xml"/><Relationship Id="rId231" Type="http://schemas.openxmlformats.org/officeDocument/2006/relationships/image" Target="../media/image430.png"/><Relationship Id="rId252" Type="http://schemas.openxmlformats.org/officeDocument/2006/relationships/customXml" Target="../ink/ink348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390.xml"/><Relationship Id="rId89" Type="http://schemas.openxmlformats.org/officeDocument/2006/relationships/image" Target="../media/image440.png"/><Relationship Id="rId112" Type="http://schemas.openxmlformats.org/officeDocument/2006/relationships/customXml" Target="../ink/ink3412.xml"/><Relationship Id="rId133" Type="http://schemas.openxmlformats.org/officeDocument/2006/relationships/image" Target="../media/image66.png"/><Relationship Id="rId154" Type="http://schemas.openxmlformats.org/officeDocument/2006/relationships/customXml" Target="../ink/ink3433.xml"/><Relationship Id="rId175" Type="http://schemas.openxmlformats.org/officeDocument/2006/relationships/image" Target="../media/image87.png"/><Relationship Id="rId196" Type="http://schemas.openxmlformats.org/officeDocument/2006/relationships/customXml" Target="../ink/ink3454.xml"/><Relationship Id="rId200" Type="http://schemas.openxmlformats.org/officeDocument/2006/relationships/customXml" Target="../ink/ink3456.xml"/><Relationship Id="rId16" Type="http://schemas.openxmlformats.org/officeDocument/2006/relationships/customXml" Target="../ink/ink3364.xml"/><Relationship Id="rId221" Type="http://schemas.openxmlformats.org/officeDocument/2006/relationships/image" Target="../media/image380.png"/><Relationship Id="rId242" Type="http://schemas.openxmlformats.org/officeDocument/2006/relationships/customXml" Target="../ink/ink3477.xml"/><Relationship Id="rId263" Type="http://schemas.openxmlformats.org/officeDocument/2006/relationships/image" Target="../media/image59.png"/><Relationship Id="rId284" Type="http://schemas.openxmlformats.org/officeDocument/2006/relationships/customXml" Target="../ink/ink3498.xml"/><Relationship Id="rId37" Type="http://schemas.openxmlformats.org/officeDocument/2006/relationships/image" Target="../media/image180.png"/><Relationship Id="rId58" Type="http://schemas.openxmlformats.org/officeDocument/2006/relationships/customXml" Target="../ink/ink3385.xml"/><Relationship Id="rId79" Type="http://schemas.openxmlformats.org/officeDocument/2006/relationships/image" Target="../media/image390.png"/><Relationship Id="rId102" Type="http://schemas.openxmlformats.org/officeDocument/2006/relationships/customXml" Target="../ink/ink3407.xml"/><Relationship Id="rId123" Type="http://schemas.openxmlformats.org/officeDocument/2006/relationships/image" Target="../media/image61.png"/><Relationship Id="rId144" Type="http://schemas.openxmlformats.org/officeDocument/2006/relationships/customXml" Target="../ink/ink3428.xml"/><Relationship Id="rId90" Type="http://schemas.openxmlformats.org/officeDocument/2006/relationships/customXml" Target="../ink/ink3401.xml"/><Relationship Id="rId165" Type="http://schemas.openxmlformats.org/officeDocument/2006/relationships/image" Target="../media/image82.png"/><Relationship Id="rId186" Type="http://schemas.openxmlformats.org/officeDocument/2006/relationships/customXml" Target="../ink/ink3449.xml"/><Relationship Id="rId211" Type="http://schemas.openxmlformats.org/officeDocument/2006/relationships/image" Target="../media/image330.png"/><Relationship Id="rId232" Type="http://schemas.openxmlformats.org/officeDocument/2006/relationships/customXml" Target="../ink/ink3472.xml"/><Relationship Id="rId253" Type="http://schemas.openxmlformats.org/officeDocument/2006/relationships/image" Target="../media/image54.png"/><Relationship Id="rId274" Type="http://schemas.openxmlformats.org/officeDocument/2006/relationships/customXml" Target="../ink/ink3493.xml"/><Relationship Id="rId27" Type="http://schemas.openxmlformats.org/officeDocument/2006/relationships/image" Target="../media/image130.png"/><Relationship Id="rId48" Type="http://schemas.openxmlformats.org/officeDocument/2006/relationships/customXml" Target="../ink/ink338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423.xml"/><Relationship Id="rId80" Type="http://schemas.openxmlformats.org/officeDocument/2006/relationships/customXml" Target="../ink/ink3396.xml"/><Relationship Id="rId155" Type="http://schemas.openxmlformats.org/officeDocument/2006/relationships/image" Target="../media/image77.png"/><Relationship Id="rId176" Type="http://schemas.openxmlformats.org/officeDocument/2006/relationships/customXml" Target="../ink/ink344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467.xml"/><Relationship Id="rId243" Type="http://schemas.openxmlformats.org/officeDocument/2006/relationships/image" Target="../media/image49.png"/><Relationship Id="rId264" Type="http://schemas.openxmlformats.org/officeDocument/2006/relationships/customXml" Target="../ink/ink348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37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418.xml"/><Relationship Id="rId70" Type="http://schemas.openxmlformats.org/officeDocument/2006/relationships/customXml" Target="../ink/ink339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43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3462.xml"/><Relationship Id="rId233" Type="http://schemas.openxmlformats.org/officeDocument/2006/relationships/image" Target="../media/image440.png"/><Relationship Id="rId254" Type="http://schemas.openxmlformats.org/officeDocument/2006/relationships/customXml" Target="../ink/ink3483.xml"/><Relationship Id="rId28" Type="http://schemas.openxmlformats.org/officeDocument/2006/relationships/customXml" Target="../ink/ink3370.xml"/><Relationship Id="rId49" Type="http://schemas.openxmlformats.org/officeDocument/2006/relationships/image" Target="../media/image240.png"/><Relationship Id="rId114" Type="http://schemas.openxmlformats.org/officeDocument/2006/relationships/customXml" Target="../ink/ink3413.xml"/><Relationship Id="rId275" Type="http://schemas.openxmlformats.org/officeDocument/2006/relationships/image" Target="../media/image65.png"/><Relationship Id="rId60" Type="http://schemas.openxmlformats.org/officeDocument/2006/relationships/customXml" Target="../ink/ink338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434.xml"/><Relationship Id="rId177" Type="http://schemas.openxmlformats.org/officeDocument/2006/relationships/image" Target="../media/image88.png"/><Relationship Id="rId198" Type="http://schemas.openxmlformats.org/officeDocument/2006/relationships/customXml" Target="../ink/ink3455.xml"/><Relationship Id="rId202" Type="http://schemas.openxmlformats.org/officeDocument/2006/relationships/customXml" Target="../ink/ink3457.xml"/><Relationship Id="rId223" Type="http://schemas.openxmlformats.org/officeDocument/2006/relationships/image" Target="../media/image390.png"/><Relationship Id="rId244" Type="http://schemas.openxmlformats.org/officeDocument/2006/relationships/customXml" Target="../ink/ink3478.xml"/><Relationship Id="rId18" Type="http://schemas.openxmlformats.org/officeDocument/2006/relationships/customXml" Target="../ink/ink336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49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521.xml"/><Relationship Id="rId63" Type="http://schemas.openxmlformats.org/officeDocument/2006/relationships/image" Target="../media/image311.png"/><Relationship Id="rId84" Type="http://schemas.openxmlformats.org/officeDocument/2006/relationships/customXml" Target="../ink/ink3542.xml"/><Relationship Id="rId138" Type="http://schemas.openxmlformats.org/officeDocument/2006/relationships/customXml" Target="../ink/ink3569.xml"/><Relationship Id="rId159" Type="http://schemas.openxmlformats.org/officeDocument/2006/relationships/image" Target="../media/image79.png"/><Relationship Id="rId170" Type="http://schemas.openxmlformats.org/officeDocument/2006/relationships/customXml" Target="../ink/ink358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61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634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516.xml"/><Relationship Id="rId53" Type="http://schemas.openxmlformats.org/officeDocument/2006/relationships/image" Target="../media/image260.png"/><Relationship Id="rId74" Type="http://schemas.openxmlformats.org/officeDocument/2006/relationships/customXml" Target="../ink/ink3537.xml"/><Relationship Id="rId128" Type="http://schemas.openxmlformats.org/officeDocument/2006/relationships/customXml" Target="../ink/ink356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580.xml"/><Relationship Id="rId181" Type="http://schemas.openxmlformats.org/officeDocument/2006/relationships/image" Target="../media/image180.png"/><Relationship Id="rId216" Type="http://schemas.openxmlformats.org/officeDocument/2006/relationships/customXml" Target="../ink/ink3608.xml"/><Relationship Id="rId237" Type="http://schemas.openxmlformats.org/officeDocument/2006/relationships/image" Target="../media/image46.png"/><Relationship Id="rId258" Type="http://schemas.openxmlformats.org/officeDocument/2006/relationships/customXml" Target="../ink/ink3629.xml"/><Relationship Id="rId279" Type="http://schemas.openxmlformats.org/officeDocument/2006/relationships/image" Target="../media/image67.png"/><Relationship Id="rId22" Type="http://schemas.openxmlformats.org/officeDocument/2006/relationships/customXml" Target="../ink/ink3511.xml"/><Relationship Id="rId43" Type="http://schemas.openxmlformats.org/officeDocument/2006/relationships/image" Target="../media/image210.png"/><Relationship Id="rId64" Type="http://schemas.openxmlformats.org/officeDocument/2006/relationships/customXml" Target="../ink/ink3532.xml"/><Relationship Id="rId118" Type="http://schemas.openxmlformats.org/officeDocument/2006/relationships/customXml" Target="../ink/ink3559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575.xml"/><Relationship Id="rId171" Type="http://schemas.openxmlformats.org/officeDocument/2006/relationships/image" Target="../media/image85.png"/><Relationship Id="rId192" Type="http://schemas.openxmlformats.org/officeDocument/2006/relationships/customXml" Target="../ink/ink3596.xml"/><Relationship Id="rId206" Type="http://schemas.openxmlformats.org/officeDocument/2006/relationships/customXml" Target="../ink/ink3603.xml"/><Relationship Id="rId227" Type="http://schemas.openxmlformats.org/officeDocument/2006/relationships/image" Target="../media/image411.png"/><Relationship Id="rId248" Type="http://schemas.openxmlformats.org/officeDocument/2006/relationships/customXml" Target="../ink/ink3624.xml"/><Relationship Id="rId269" Type="http://schemas.openxmlformats.org/officeDocument/2006/relationships/image" Target="../media/image62.png"/><Relationship Id="rId12" Type="http://schemas.openxmlformats.org/officeDocument/2006/relationships/customXml" Target="../ink/ink3506.xml"/><Relationship Id="rId33" Type="http://schemas.openxmlformats.org/officeDocument/2006/relationships/image" Target="../media/image160.png"/><Relationship Id="rId108" Type="http://schemas.openxmlformats.org/officeDocument/2006/relationships/customXml" Target="../ink/ink3554.xml"/><Relationship Id="rId129" Type="http://schemas.openxmlformats.org/officeDocument/2006/relationships/image" Target="../media/image64.png"/><Relationship Id="rId280" Type="http://schemas.openxmlformats.org/officeDocument/2006/relationships/customXml" Target="../ink/ink3640.xml"/><Relationship Id="rId54" Type="http://schemas.openxmlformats.org/officeDocument/2006/relationships/customXml" Target="../ink/ink3527.xml"/><Relationship Id="rId75" Type="http://schemas.openxmlformats.org/officeDocument/2006/relationships/image" Target="../media/image370.png"/><Relationship Id="rId96" Type="http://schemas.openxmlformats.org/officeDocument/2006/relationships/customXml" Target="../ink/ink3548.xml"/><Relationship Id="rId140" Type="http://schemas.openxmlformats.org/officeDocument/2006/relationships/customXml" Target="../ink/ink3570.xml"/><Relationship Id="rId161" Type="http://schemas.openxmlformats.org/officeDocument/2006/relationships/image" Target="../media/image80.png"/><Relationship Id="rId182" Type="http://schemas.openxmlformats.org/officeDocument/2006/relationships/customXml" Target="../ink/ink3591.xml"/><Relationship Id="rId217" Type="http://schemas.openxmlformats.org/officeDocument/2006/relationships/image" Target="../media/image89.png"/><Relationship Id="rId6" Type="http://schemas.openxmlformats.org/officeDocument/2006/relationships/customXml" Target="../ink/ink3503.xml"/><Relationship Id="rId238" Type="http://schemas.openxmlformats.org/officeDocument/2006/relationships/customXml" Target="../ink/ink361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635.xml"/><Relationship Id="rId44" Type="http://schemas.openxmlformats.org/officeDocument/2006/relationships/customXml" Target="../ink/ink3522.xml"/><Relationship Id="rId65" Type="http://schemas.openxmlformats.org/officeDocument/2006/relationships/image" Target="../media/image320.png"/><Relationship Id="rId86" Type="http://schemas.openxmlformats.org/officeDocument/2006/relationships/customXml" Target="../ink/ink3543.xml"/><Relationship Id="rId130" Type="http://schemas.openxmlformats.org/officeDocument/2006/relationships/customXml" Target="../ink/ink3565.xml"/><Relationship Id="rId151" Type="http://schemas.openxmlformats.org/officeDocument/2006/relationships/image" Target="../media/image75.png"/><Relationship Id="rId172" Type="http://schemas.openxmlformats.org/officeDocument/2006/relationships/customXml" Target="../ink/ink358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61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630.xml"/><Relationship Id="rId281" Type="http://schemas.openxmlformats.org/officeDocument/2006/relationships/image" Target="../media/image68.png"/><Relationship Id="rId34" Type="http://schemas.openxmlformats.org/officeDocument/2006/relationships/customXml" Target="../ink/ink3517.xml"/><Relationship Id="rId50" Type="http://schemas.openxmlformats.org/officeDocument/2006/relationships/customXml" Target="../ink/ink3525.xml"/><Relationship Id="rId55" Type="http://schemas.openxmlformats.org/officeDocument/2006/relationships/image" Target="../media/image270.png"/><Relationship Id="rId76" Type="http://schemas.openxmlformats.org/officeDocument/2006/relationships/customXml" Target="../ink/ink3538.xml"/><Relationship Id="rId97" Type="http://schemas.openxmlformats.org/officeDocument/2006/relationships/image" Target="../media/image48.png"/><Relationship Id="rId104" Type="http://schemas.openxmlformats.org/officeDocument/2006/relationships/customXml" Target="../ink/ink3552.xml"/><Relationship Id="rId120" Type="http://schemas.openxmlformats.org/officeDocument/2006/relationships/customXml" Target="../ink/ink356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573.xml"/><Relationship Id="rId167" Type="http://schemas.openxmlformats.org/officeDocument/2006/relationships/image" Target="../media/image83.png"/><Relationship Id="rId188" Type="http://schemas.openxmlformats.org/officeDocument/2006/relationships/customXml" Target="../ink/ink3594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546.xml"/><Relationship Id="rId162" Type="http://schemas.openxmlformats.org/officeDocument/2006/relationships/customXml" Target="../ink/ink3581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609.xml"/><Relationship Id="rId234" Type="http://schemas.openxmlformats.org/officeDocument/2006/relationships/customXml" Target="../ink/ink3617.xml"/><Relationship Id="rId239" Type="http://schemas.openxmlformats.org/officeDocument/2006/relationships/image" Target="../media/image47.png"/><Relationship Id="rId2" Type="http://schemas.openxmlformats.org/officeDocument/2006/relationships/customXml" Target="../ink/ink3501.xml"/><Relationship Id="rId29" Type="http://schemas.openxmlformats.org/officeDocument/2006/relationships/image" Target="../media/image140.png"/><Relationship Id="rId250" Type="http://schemas.openxmlformats.org/officeDocument/2006/relationships/customXml" Target="../ink/ink362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638.xml"/><Relationship Id="rId24" Type="http://schemas.openxmlformats.org/officeDocument/2006/relationships/customXml" Target="../ink/ink3512.xml"/><Relationship Id="rId40" Type="http://schemas.openxmlformats.org/officeDocument/2006/relationships/customXml" Target="../ink/ink3520.xml"/><Relationship Id="rId45" Type="http://schemas.openxmlformats.org/officeDocument/2006/relationships/image" Target="../media/image220.png"/><Relationship Id="rId66" Type="http://schemas.openxmlformats.org/officeDocument/2006/relationships/customXml" Target="../ink/ink3533.xml"/><Relationship Id="rId87" Type="http://schemas.openxmlformats.org/officeDocument/2006/relationships/image" Target="../media/image430.png"/><Relationship Id="rId110" Type="http://schemas.openxmlformats.org/officeDocument/2006/relationships/customXml" Target="../ink/ink355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568.xml"/><Relationship Id="rId157" Type="http://schemas.openxmlformats.org/officeDocument/2006/relationships/image" Target="../media/image78.png"/><Relationship Id="rId178" Type="http://schemas.openxmlformats.org/officeDocument/2006/relationships/customXml" Target="../ink/ink3589.xml"/><Relationship Id="rId61" Type="http://schemas.openxmlformats.org/officeDocument/2006/relationships/image" Target="../media/image300.png"/><Relationship Id="rId82" Type="http://schemas.openxmlformats.org/officeDocument/2006/relationships/customXml" Target="../ink/ink3541.xml"/><Relationship Id="rId152" Type="http://schemas.openxmlformats.org/officeDocument/2006/relationships/customXml" Target="../ink/ink3576.xml"/><Relationship Id="rId173" Type="http://schemas.openxmlformats.org/officeDocument/2006/relationships/image" Target="../media/image86.png"/><Relationship Id="rId194" Type="http://schemas.openxmlformats.org/officeDocument/2006/relationships/customXml" Target="../ink/ink359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604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612.xml"/><Relationship Id="rId240" Type="http://schemas.openxmlformats.org/officeDocument/2006/relationships/customXml" Target="../ink/ink362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633.xml"/><Relationship Id="rId287" Type="http://schemas.openxmlformats.org/officeDocument/2006/relationships/image" Target="../media/image91.png"/><Relationship Id="rId14" Type="http://schemas.openxmlformats.org/officeDocument/2006/relationships/customXml" Target="../ink/ink3507.xml"/><Relationship Id="rId30" Type="http://schemas.openxmlformats.org/officeDocument/2006/relationships/customXml" Target="../ink/ink3515.xml"/><Relationship Id="rId35" Type="http://schemas.openxmlformats.org/officeDocument/2006/relationships/image" Target="../media/image170.png"/><Relationship Id="rId56" Type="http://schemas.openxmlformats.org/officeDocument/2006/relationships/customXml" Target="../ink/ink3528.xml"/><Relationship Id="rId77" Type="http://schemas.openxmlformats.org/officeDocument/2006/relationships/image" Target="../media/image380.png"/><Relationship Id="rId100" Type="http://schemas.openxmlformats.org/officeDocument/2006/relationships/customXml" Target="../ink/ink3550.xml"/><Relationship Id="rId105" Type="http://schemas.openxmlformats.org/officeDocument/2006/relationships/image" Target="../media/image52.png"/><Relationship Id="rId126" Type="http://schemas.openxmlformats.org/officeDocument/2006/relationships/customXml" Target="../ink/ink3563.xml"/><Relationship Id="rId147" Type="http://schemas.openxmlformats.org/officeDocument/2006/relationships/image" Target="../media/image211.png"/><Relationship Id="rId168" Type="http://schemas.openxmlformats.org/officeDocument/2006/relationships/customXml" Target="../ink/ink3584.xml"/><Relationship Id="rId282" Type="http://schemas.openxmlformats.org/officeDocument/2006/relationships/customXml" Target="../ink/ink3641.xml"/><Relationship Id="rId8" Type="http://schemas.openxmlformats.org/officeDocument/2006/relationships/customXml" Target="../ink/ink3504.xml"/><Relationship Id="rId51" Type="http://schemas.openxmlformats.org/officeDocument/2006/relationships/image" Target="../media/image250.png"/><Relationship Id="rId72" Type="http://schemas.openxmlformats.org/officeDocument/2006/relationships/customXml" Target="../ink/ink3536.xml"/><Relationship Id="rId93" Type="http://schemas.openxmlformats.org/officeDocument/2006/relationships/image" Target="../media/image46.png"/><Relationship Id="rId98" Type="http://schemas.openxmlformats.org/officeDocument/2006/relationships/customXml" Target="../ink/ink3549.xml"/><Relationship Id="rId121" Type="http://schemas.openxmlformats.org/officeDocument/2006/relationships/image" Target="../media/image60.png"/><Relationship Id="rId142" Type="http://schemas.openxmlformats.org/officeDocument/2006/relationships/customXml" Target="../ink/ink3571.xml"/><Relationship Id="rId163" Type="http://schemas.openxmlformats.org/officeDocument/2006/relationships/image" Target="../media/image81.png"/><Relationship Id="rId184" Type="http://schemas.openxmlformats.org/officeDocument/2006/relationships/customXml" Target="../ink/ink3592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607.xml"/><Relationship Id="rId230" Type="http://schemas.openxmlformats.org/officeDocument/2006/relationships/customXml" Target="../ink/ink3615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628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523.xml"/><Relationship Id="rId67" Type="http://schemas.openxmlformats.org/officeDocument/2006/relationships/image" Target="../media/image330.png"/><Relationship Id="rId116" Type="http://schemas.openxmlformats.org/officeDocument/2006/relationships/customXml" Target="../ink/ink3558.xml"/><Relationship Id="rId137" Type="http://schemas.openxmlformats.org/officeDocument/2006/relationships/image" Target="../media/image68.png"/><Relationship Id="rId158" Type="http://schemas.openxmlformats.org/officeDocument/2006/relationships/customXml" Target="../ink/ink3579.xml"/><Relationship Id="rId272" Type="http://schemas.openxmlformats.org/officeDocument/2006/relationships/customXml" Target="../ink/ink3636.xml"/><Relationship Id="rId20" Type="http://schemas.openxmlformats.org/officeDocument/2006/relationships/customXml" Target="../ink/ink3510.xml"/><Relationship Id="rId41" Type="http://schemas.openxmlformats.org/officeDocument/2006/relationships/image" Target="../media/image200.png"/><Relationship Id="rId62" Type="http://schemas.openxmlformats.org/officeDocument/2006/relationships/customXml" Target="../ink/ink3531.xml"/><Relationship Id="rId83" Type="http://schemas.openxmlformats.org/officeDocument/2006/relationships/image" Target="../media/image411.png"/><Relationship Id="rId88" Type="http://schemas.openxmlformats.org/officeDocument/2006/relationships/customXml" Target="../ink/ink3544.xml"/><Relationship Id="rId111" Type="http://schemas.openxmlformats.org/officeDocument/2006/relationships/image" Target="../media/image55.png"/><Relationship Id="rId132" Type="http://schemas.openxmlformats.org/officeDocument/2006/relationships/customXml" Target="../ink/ink3566.xml"/><Relationship Id="rId153" Type="http://schemas.openxmlformats.org/officeDocument/2006/relationships/image" Target="../media/image76.png"/><Relationship Id="rId174" Type="http://schemas.openxmlformats.org/officeDocument/2006/relationships/customXml" Target="../ink/ink3587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595.xml"/><Relationship Id="rId204" Type="http://schemas.openxmlformats.org/officeDocument/2006/relationships/customXml" Target="../ink/ink3602.xml"/><Relationship Id="rId220" Type="http://schemas.openxmlformats.org/officeDocument/2006/relationships/customXml" Target="../ink/ink3610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623.xml"/><Relationship Id="rId267" Type="http://schemas.openxmlformats.org/officeDocument/2006/relationships/image" Target="../media/image61.png"/><Relationship Id="rId288" Type="http://schemas.openxmlformats.org/officeDocument/2006/relationships/customXml" Target="../ink/ink3644.xml"/><Relationship Id="rId15" Type="http://schemas.openxmlformats.org/officeDocument/2006/relationships/image" Target="../media/image710.png"/><Relationship Id="rId36" Type="http://schemas.openxmlformats.org/officeDocument/2006/relationships/customXml" Target="../ink/ink3518.xml"/><Relationship Id="rId57" Type="http://schemas.openxmlformats.org/officeDocument/2006/relationships/image" Target="../media/image280.png"/><Relationship Id="rId106" Type="http://schemas.openxmlformats.org/officeDocument/2006/relationships/customXml" Target="../ink/ink3553.xml"/><Relationship Id="rId127" Type="http://schemas.openxmlformats.org/officeDocument/2006/relationships/image" Target="../media/image63.png"/><Relationship Id="rId262" Type="http://schemas.openxmlformats.org/officeDocument/2006/relationships/customXml" Target="../ink/ink3631.xml"/><Relationship Id="rId283" Type="http://schemas.openxmlformats.org/officeDocument/2006/relationships/image" Target="../media/image69.png"/><Relationship Id="rId10" Type="http://schemas.openxmlformats.org/officeDocument/2006/relationships/customXml" Target="../ink/ink3505.xml"/><Relationship Id="rId31" Type="http://schemas.openxmlformats.org/officeDocument/2006/relationships/image" Target="../media/image150.png"/><Relationship Id="rId52" Type="http://schemas.openxmlformats.org/officeDocument/2006/relationships/customXml" Target="../ink/ink3526.xml"/><Relationship Id="rId73" Type="http://schemas.openxmlformats.org/officeDocument/2006/relationships/image" Target="../media/image360.png"/><Relationship Id="rId78" Type="http://schemas.openxmlformats.org/officeDocument/2006/relationships/customXml" Target="../ink/ink3539.xml"/><Relationship Id="rId94" Type="http://schemas.openxmlformats.org/officeDocument/2006/relationships/customXml" Target="../ink/ink35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561.xml"/><Relationship Id="rId143" Type="http://schemas.openxmlformats.org/officeDocument/2006/relationships/image" Target="../media/image71.png"/><Relationship Id="rId148" Type="http://schemas.openxmlformats.org/officeDocument/2006/relationships/customXml" Target="../ink/ink3574.xml"/><Relationship Id="rId164" Type="http://schemas.openxmlformats.org/officeDocument/2006/relationships/customXml" Target="../ink/ink3582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502.xml"/><Relationship Id="rId9" Type="http://schemas.openxmlformats.org/officeDocument/2006/relationships/image" Target="../media/image410.png"/><Relationship Id="rId180" Type="http://schemas.openxmlformats.org/officeDocument/2006/relationships/customXml" Target="../ink/ink3590.xml"/><Relationship Id="rId210" Type="http://schemas.openxmlformats.org/officeDocument/2006/relationships/customXml" Target="../ink/ink3605.xml"/><Relationship Id="rId215" Type="http://schemas.openxmlformats.org/officeDocument/2006/relationships/image" Target="../media/image350.png"/><Relationship Id="rId236" Type="http://schemas.openxmlformats.org/officeDocument/2006/relationships/customXml" Target="../ink/ink3618.xml"/><Relationship Id="rId257" Type="http://schemas.openxmlformats.org/officeDocument/2006/relationships/image" Target="../media/image56.png"/><Relationship Id="rId278" Type="http://schemas.openxmlformats.org/officeDocument/2006/relationships/customXml" Target="../ink/ink3639.xml"/><Relationship Id="rId26" Type="http://schemas.openxmlformats.org/officeDocument/2006/relationships/customXml" Target="../ink/ink3513.xml"/><Relationship Id="rId231" Type="http://schemas.openxmlformats.org/officeDocument/2006/relationships/image" Target="../media/image430.png"/><Relationship Id="rId252" Type="http://schemas.openxmlformats.org/officeDocument/2006/relationships/customXml" Target="../ink/ink362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534.xml"/><Relationship Id="rId89" Type="http://schemas.openxmlformats.org/officeDocument/2006/relationships/image" Target="../media/image440.png"/><Relationship Id="rId112" Type="http://schemas.openxmlformats.org/officeDocument/2006/relationships/customXml" Target="../ink/ink3556.xml"/><Relationship Id="rId133" Type="http://schemas.openxmlformats.org/officeDocument/2006/relationships/image" Target="../media/image66.png"/><Relationship Id="rId154" Type="http://schemas.openxmlformats.org/officeDocument/2006/relationships/customXml" Target="../ink/ink3577.xml"/><Relationship Id="rId175" Type="http://schemas.openxmlformats.org/officeDocument/2006/relationships/image" Target="../media/image87.png"/><Relationship Id="rId196" Type="http://schemas.openxmlformats.org/officeDocument/2006/relationships/customXml" Target="../ink/ink3598.xml"/><Relationship Id="rId200" Type="http://schemas.openxmlformats.org/officeDocument/2006/relationships/customXml" Target="../ink/ink3600.xml"/><Relationship Id="rId16" Type="http://schemas.openxmlformats.org/officeDocument/2006/relationships/customXml" Target="../ink/ink3508.xml"/><Relationship Id="rId221" Type="http://schemas.openxmlformats.org/officeDocument/2006/relationships/image" Target="../media/image380.png"/><Relationship Id="rId242" Type="http://schemas.openxmlformats.org/officeDocument/2006/relationships/customXml" Target="../ink/ink3621.xml"/><Relationship Id="rId263" Type="http://schemas.openxmlformats.org/officeDocument/2006/relationships/image" Target="../media/image59.png"/><Relationship Id="rId284" Type="http://schemas.openxmlformats.org/officeDocument/2006/relationships/customXml" Target="../ink/ink3642.xml"/><Relationship Id="rId37" Type="http://schemas.openxmlformats.org/officeDocument/2006/relationships/image" Target="../media/image180.png"/><Relationship Id="rId58" Type="http://schemas.openxmlformats.org/officeDocument/2006/relationships/customXml" Target="../ink/ink3529.xml"/><Relationship Id="rId79" Type="http://schemas.openxmlformats.org/officeDocument/2006/relationships/image" Target="../media/image390.png"/><Relationship Id="rId102" Type="http://schemas.openxmlformats.org/officeDocument/2006/relationships/customXml" Target="../ink/ink3551.xml"/><Relationship Id="rId123" Type="http://schemas.openxmlformats.org/officeDocument/2006/relationships/image" Target="../media/image61.png"/><Relationship Id="rId144" Type="http://schemas.openxmlformats.org/officeDocument/2006/relationships/customXml" Target="../ink/ink3572.xml"/><Relationship Id="rId90" Type="http://schemas.openxmlformats.org/officeDocument/2006/relationships/customXml" Target="../ink/ink3545.xml"/><Relationship Id="rId165" Type="http://schemas.openxmlformats.org/officeDocument/2006/relationships/image" Target="../media/image82.png"/><Relationship Id="rId186" Type="http://schemas.openxmlformats.org/officeDocument/2006/relationships/customXml" Target="../ink/ink3593.xml"/><Relationship Id="rId211" Type="http://schemas.openxmlformats.org/officeDocument/2006/relationships/image" Target="../media/image330.png"/><Relationship Id="rId232" Type="http://schemas.openxmlformats.org/officeDocument/2006/relationships/customXml" Target="../ink/ink3616.xml"/><Relationship Id="rId253" Type="http://schemas.openxmlformats.org/officeDocument/2006/relationships/image" Target="../media/image54.png"/><Relationship Id="rId274" Type="http://schemas.openxmlformats.org/officeDocument/2006/relationships/customXml" Target="../ink/ink3637.xml"/><Relationship Id="rId27" Type="http://schemas.openxmlformats.org/officeDocument/2006/relationships/image" Target="../media/image130.png"/><Relationship Id="rId48" Type="http://schemas.openxmlformats.org/officeDocument/2006/relationships/customXml" Target="../ink/ink352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567.xml"/><Relationship Id="rId80" Type="http://schemas.openxmlformats.org/officeDocument/2006/relationships/customXml" Target="../ink/ink3540.xml"/><Relationship Id="rId155" Type="http://schemas.openxmlformats.org/officeDocument/2006/relationships/image" Target="../media/image77.png"/><Relationship Id="rId176" Type="http://schemas.openxmlformats.org/officeDocument/2006/relationships/customXml" Target="../ink/ink358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611.xml"/><Relationship Id="rId243" Type="http://schemas.openxmlformats.org/officeDocument/2006/relationships/image" Target="../media/image49.png"/><Relationship Id="rId264" Type="http://schemas.openxmlformats.org/officeDocument/2006/relationships/customXml" Target="../ink/ink363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51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562.xml"/><Relationship Id="rId70" Type="http://schemas.openxmlformats.org/officeDocument/2006/relationships/customXml" Target="../ink/ink353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58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3606.xml"/><Relationship Id="rId233" Type="http://schemas.openxmlformats.org/officeDocument/2006/relationships/image" Target="../media/image440.png"/><Relationship Id="rId254" Type="http://schemas.openxmlformats.org/officeDocument/2006/relationships/customXml" Target="../ink/ink3627.xml"/><Relationship Id="rId28" Type="http://schemas.openxmlformats.org/officeDocument/2006/relationships/customXml" Target="../ink/ink3514.xml"/><Relationship Id="rId49" Type="http://schemas.openxmlformats.org/officeDocument/2006/relationships/image" Target="../media/image240.png"/><Relationship Id="rId114" Type="http://schemas.openxmlformats.org/officeDocument/2006/relationships/customXml" Target="../ink/ink3557.xml"/><Relationship Id="rId275" Type="http://schemas.openxmlformats.org/officeDocument/2006/relationships/image" Target="../media/image65.png"/><Relationship Id="rId60" Type="http://schemas.openxmlformats.org/officeDocument/2006/relationships/customXml" Target="../ink/ink353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578.xml"/><Relationship Id="rId177" Type="http://schemas.openxmlformats.org/officeDocument/2006/relationships/image" Target="../media/image88.png"/><Relationship Id="rId198" Type="http://schemas.openxmlformats.org/officeDocument/2006/relationships/customXml" Target="../ink/ink3599.xml"/><Relationship Id="rId202" Type="http://schemas.openxmlformats.org/officeDocument/2006/relationships/customXml" Target="../ink/ink3601.xml"/><Relationship Id="rId223" Type="http://schemas.openxmlformats.org/officeDocument/2006/relationships/image" Target="../media/image390.png"/><Relationship Id="rId244" Type="http://schemas.openxmlformats.org/officeDocument/2006/relationships/customXml" Target="../ink/ink3622.xml"/><Relationship Id="rId18" Type="http://schemas.openxmlformats.org/officeDocument/2006/relationships/customXml" Target="../ink/ink350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64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641.xml"/><Relationship Id="rId63" Type="http://schemas.openxmlformats.org/officeDocument/2006/relationships/image" Target="../media/image311.png"/><Relationship Id="rId84" Type="http://schemas.openxmlformats.org/officeDocument/2006/relationships/customXml" Target="../ink/ink662.xml"/><Relationship Id="rId138" Type="http://schemas.openxmlformats.org/officeDocument/2006/relationships/customXml" Target="../ink/ink689.xml"/><Relationship Id="rId159" Type="http://schemas.openxmlformats.org/officeDocument/2006/relationships/image" Target="../media/image79.png"/><Relationship Id="rId170" Type="http://schemas.openxmlformats.org/officeDocument/2006/relationships/customXml" Target="../ink/ink70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73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754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636.xml"/><Relationship Id="rId53" Type="http://schemas.openxmlformats.org/officeDocument/2006/relationships/image" Target="../media/image260.png"/><Relationship Id="rId74" Type="http://schemas.openxmlformats.org/officeDocument/2006/relationships/customXml" Target="../ink/ink657.xml"/><Relationship Id="rId128" Type="http://schemas.openxmlformats.org/officeDocument/2006/relationships/customXml" Target="../ink/ink68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700.xml"/><Relationship Id="rId181" Type="http://schemas.openxmlformats.org/officeDocument/2006/relationships/image" Target="../media/image180.png"/><Relationship Id="rId216" Type="http://schemas.openxmlformats.org/officeDocument/2006/relationships/customXml" Target="../ink/ink728.xml"/><Relationship Id="rId237" Type="http://schemas.openxmlformats.org/officeDocument/2006/relationships/image" Target="../media/image46.png"/><Relationship Id="rId258" Type="http://schemas.openxmlformats.org/officeDocument/2006/relationships/customXml" Target="../ink/ink749.xml"/><Relationship Id="rId279" Type="http://schemas.openxmlformats.org/officeDocument/2006/relationships/image" Target="../media/image67.png"/><Relationship Id="rId22" Type="http://schemas.openxmlformats.org/officeDocument/2006/relationships/customXml" Target="../ink/ink631.xml"/><Relationship Id="rId43" Type="http://schemas.openxmlformats.org/officeDocument/2006/relationships/image" Target="../media/image210.png"/><Relationship Id="rId64" Type="http://schemas.openxmlformats.org/officeDocument/2006/relationships/customXml" Target="../ink/ink652.xml"/><Relationship Id="rId118" Type="http://schemas.openxmlformats.org/officeDocument/2006/relationships/customXml" Target="../ink/ink679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695.xml"/><Relationship Id="rId171" Type="http://schemas.openxmlformats.org/officeDocument/2006/relationships/image" Target="../media/image85.png"/><Relationship Id="rId192" Type="http://schemas.openxmlformats.org/officeDocument/2006/relationships/customXml" Target="../ink/ink716.xml"/><Relationship Id="rId206" Type="http://schemas.openxmlformats.org/officeDocument/2006/relationships/customXml" Target="../ink/ink723.xml"/><Relationship Id="rId227" Type="http://schemas.openxmlformats.org/officeDocument/2006/relationships/image" Target="../media/image411.png"/><Relationship Id="rId248" Type="http://schemas.openxmlformats.org/officeDocument/2006/relationships/customXml" Target="../ink/ink744.xml"/><Relationship Id="rId269" Type="http://schemas.openxmlformats.org/officeDocument/2006/relationships/image" Target="../media/image62.png"/><Relationship Id="rId12" Type="http://schemas.openxmlformats.org/officeDocument/2006/relationships/customXml" Target="../ink/ink626.xml"/><Relationship Id="rId33" Type="http://schemas.openxmlformats.org/officeDocument/2006/relationships/image" Target="../media/image160.png"/><Relationship Id="rId108" Type="http://schemas.openxmlformats.org/officeDocument/2006/relationships/customXml" Target="../ink/ink674.xml"/><Relationship Id="rId129" Type="http://schemas.openxmlformats.org/officeDocument/2006/relationships/image" Target="../media/image64.png"/><Relationship Id="rId280" Type="http://schemas.openxmlformats.org/officeDocument/2006/relationships/customXml" Target="../ink/ink760.xml"/><Relationship Id="rId54" Type="http://schemas.openxmlformats.org/officeDocument/2006/relationships/customXml" Target="../ink/ink647.xml"/><Relationship Id="rId75" Type="http://schemas.openxmlformats.org/officeDocument/2006/relationships/image" Target="../media/image370.png"/><Relationship Id="rId96" Type="http://schemas.openxmlformats.org/officeDocument/2006/relationships/customXml" Target="../ink/ink668.xml"/><Relationship Id="rId140" Type="http://schemas.openxmlformats.org/officeDocument/2006/relationships/customXml" Target="../ink/ink690.xml"/><Relationship Id="rId161" Type="http://schemas.openxmlformats.org/officeDocument/2006/relationships/image" Target="../media/image80.png"/><Relationship Id="rId182" Type="http://schemas.openxmlformats.org/officeDocument/2006/relationships/customXml" Target="../ink/ink711.xml"/><Relationship Id="rId217" Type="http://schemas.openxmlformats.org/officeDocument/2006/relationships/image" Target="../media/image89.png"/><Relationship Id="rId6" Type="http://schemas.openxmlformats.org/officeDocument/2006/relationships/customXml" Target="../ink/ink623.xml"/><Relationship Id="rId238" Type="http://schemas.openxmlformats.org/officeDocument/2006/relationships/customXml" Target="../ink/ink73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755.xml"/><Relationship Id="rId44" Type="http://schemas.openxmlformats.org/officeDocument/2006/relationships/customXml" Target="../ink/ink642.xml"/><Relationship Id="rId65" Type="http://schemas.openxmlformats.org/officeDocument/2006/relationships/image" Target="../media/image320.png"/><Relationship Id="rId86" Type="http://schemas.openxmlformats.org/officeDocument/2006/relationships/customXml" Target="../ink/ink663.xml"/><Relationship Id="rId130" Type="http://schemas.openxmlformats.org/officeDocument/2006/relationships/customXml" Target="../ink/ink685.xml"/><Relationship Id="rId151" Type="http://schemas.openxmlformats.org/officeDocument/2006/relationships/image" Target="../media/image75.png"/><Relationship Id="rId172" Type="http://schemas.openxmlformats.org/officeDocument/2006/relationships/customXml" Target="../ink/ink70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73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750.xml"/><Relationship Id="rId281" Type="http://schemas.openxmlformats.org/officeDocument/2006/relationships/image" Target="../media/image68.png"/><Relationship Id="rId34" Type="http://schemas.openxmlformats.org/officeDocument/2006/relationships/customXml" Target="../ink/ink637.xml"/><Relationship Id="rId50" Type="http://schemas.openxmlformats.org/officeDocument/2006/relationships/customXml" Target="../ink/ink645.xml"/><Relationship Id="rId55" Type="http://schemas.openxmlformats.org/officeDocument/2006/relationships/image" Target="../media/image270.png"/><Relationship Id="rId76" Type="http://schemas.openxmlformats.org/officeDocument/2006/relationships/customXml" Target="../ink/ink658.xml"/><Relationship Id="rId97" Type="http://schemas.openxmlformats.org/officeDocument/2006/relationships/image" Target="../media/image48.png"/><Relationship Id="rId104" Type="http://schemas.openxmlformats.org/officeDocument/2006/relationships/customXml" Target="../ink/ink672.xml"/><Relationship Id="rId120" Type="http://schemas.openxmlformats.org/officeDocument/2006/relationships/customXml" Target="../ink/ink68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693.xml"/><Relationship Id="rId167" Type="http://schemas.openxmlformats.org/officeDocument/2006/relationships/image" Target="../media/image83.png"/><Relationship Id="rId188" Type="http://schemas.openxmlformats.org/officeDocument/2006/relationships/customXml" Target="../ink/ink714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666.xml"/><Relationship Id="rId162" Type="http://schemas.openxmlformats.org/officeDocument/2006/relationships/customXml" Target="../ink/ink701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729.xml"/><Relationship Id="rId234" Type="http://schemas.openxmlformats.org/officeDocument/2006/relationships/customXml" Target="../ink/ink737.xml"/><Relationship Id="rId239" Type="http://schemas.openxmlformats.org/officeDocument/2006/relationships/image" Target="../media/image47.png"/><Relationship Id="rId2" Type="http://schemas.openxmlformats.org/officeDocument/2006/relationships/customXml" Target="../ink/ink621.xml"/><Relationship Id="rId29" Type="http://schemas.openxmlformats.org/officeDocument/2006/relationships/image" Target="../media/image140.png"/><Relationship Id="rId250" Type="http://schemas.openxmlformats.org/officeDocument/2006/relationships/customXml" Target="../ink/ink74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758.xml"/><Relationship Id="rId24" Type="http://schemas.openxmlformats.org/officeDocument/2006/relationships/customXml" Target="../ink/ink632.xml"/><Relationship Id="rId40" Type="http://schemas.openxmlformats.org/officeDocument/2006/relationships/customXml" Target="../ink/ink640.xml"/><Relationship Id="rId45" Type="http://schemas.openxmlformats.org/officeDocument/2006/relationships/image" Target="../media/image220.png"/><Relationship Id="rId66" Type="http://schemas.openxmlformats.org/officeDocument/2006/relationships/customXml" Target="../ink/ink653.xml"/><Relationship Id="rId87" Type="http://schemas.openxmlformats.org/officeDocument/2006/relationships/image" Target="../media/image430.png"/><Relationship Id="rId110" Type="http://schemas.openxmlformats.org/officeDocument/2006/relationships/customXml" Target="../ink/ink67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688.xml"/><Relationship Id="rId157" Type="http://schemas.openxmlformats.org/officeDocument/2006/relationships/image" Target="../media/image78.png"/><Relationship Id="rId178" Type="http://schemas.openxmlformats.org/officeDocument/2006/relationships/customXml" Target="../ink/ink709.xml"/><Relationship Id="rId61" Type="http://schemas.openxmlformats.org/officeDocument/2006/relationships/image" Target="../media/image300.png"/><Relationship Id="rId82" Type="http://schemas.openxmlformats.org/officeDocument/2006/relationships/customXml" Target="../ink/ink661.xml"/><Relationship Id="rId152" Type="http://schemas.openxmlformats.org/officeDocument/2006/relationships/customXml" Target="../ink/ink696.xml"/><Relationship Id="rId173" Type="http://schemas.openxmlformats.org/officeDocument/2006/relationships/image" Target="../media/image86.png"/><Relationship Id="rId194" Type="http://schemas.openxmlformats.org/officeDocument/2006/relationships/customXml" Target="../ink/ink71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724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732.xml"/><Relationship Id="rId240" Type="http://schemas.openxmlformats.org/officeDocument/2006/relationships/customXml" Target="../ink/ink74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753.xml"/><Relationship Id="rId287" Type="http://schemas.openxmlformats.org/officeDocument/2006/relationships/image" Target="../media/image91.png"/><Relationship Id="rId14" Type="http://schemas.openxmlformats.org/officeDocument/2006/relationships/customXml" Target="../ink/ink627.xml"/><Relationship Id="rId30" Type="http://schemas.openxmlformats.org/officeDocument/2006/relationships/customXml" Target="../ink/ink635.xml"/><Relationship Id="rId35" Type="http://schemas.openxmlformats.org/officeDocument/2006/relationships/image" Target="../media/image170.png"/><Relationship Id="rId56" Type="http://schemas.openxmlformats.org/officeDocument/2006/relationships/customXml" Target="../ink/ink648.xml"/><Relationship Id="rId77" Type="http://schemas.openxmlformats.org/officeDocument/2006/relationships/image" Target="../media/image380.png"/><Relationship Id="rId100" Type="http://schemas.openxmlformats.org/officeDocument/2006/relationships/customXml" Target="../ink/ink670.xml"/><Relationship Id="rId105" Type="http://schemas.openxmlformats.org/officeDocument/2006/relationships/image" Target="../media/image52.png"/><Relationship Id="rId126" Type="http://schemas.openxmlformats.org/officeDocument/2006/relationships/customXml" Target="../ink/ink683.xml"/><Relationship Id="rId147" Type="http://schemas.openxmlformats.org/officeDocument/2006/relationships/image" Target="../media/image211.png"/><Relationship Id="rId168" Type="http://schemas.openxmlformats.org/officeDocument/2006/relationships/customXml" Target="../ink/ink704.xml"/><Relationship Id="rId282" Type="http://schemas.openxmlformats.org/officeDocument/2006/relationships/customXml" Target="../ink/ink761.xml"/><Relationship Id="rId8" Type="http://schemas.openxmlformats.org/officeDocument/2006/relationships/customXml" Target="../ink/ink624.xml"/><Relationship Id="rId51" Type="http://schemas.openxmlformats.org/officeDocument/2006/relationships/image" Target="../media/image250.png"/><Relationship Id="rId72" Type="http://schemas.openxmlformats.org/officeDocument/2006/relationships/customXml" Target="../ink/ink656.xml"/><Relationship Id="rId93" Type="http://schemas.openxmlformats.org/officeDocument/2006/relationships/image" Target="../media/image46.png"/><Relationship Id="rId98" Type="http://schemas.openxmlformats.org/officeDocument/2006/relationships/customXml" Target="../ink/ink669.xml"/><Relationship Id="rId121" Type="http://schemas.openxmlformats.org/officeDocument/2006/relationships/image" Target="../media/image60.png"/><Relationship Id="rId142" Type="http://schemas.openxmlformats.org/officeDocument/2006/relationships/customXml" Target="../ink/ink691.xml"/><Relationship Id="rId163" Type="http://schemas.openxmlformats.org/officeDocument/2006/relationships/image" Target="../media/image81.png"/><Relationship Id="rId184" Type="http://schemas.openxmlformats.org/officeDocument/2006/relationships/customXml" Target="../ink/ink712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727.xml"/><Relationship Id="rId230" Type="http://schemas.openxmlformats.org/officeDocument/2006/relationships/customXml" Target="../ink/ink735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748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643.xml"/><Relationship Id="rId67" Type="http://schemas.openxmlformats.org/officeDocument/2006/relationships/image" Target="../media/image330.png"/><Relationship Id="rId116" Type="http://schemas.openxmlformats.org/officeDocument/2006/relationships/customXml" Target="../ink/ink678.xml"/><Relationship Id="rId137" Type="http://schemas.openxmlformats.org/officeDocument/2006/relationships/image" Target="../media/image68.png"/><Relationship Id="rId158" Type="http://schemas.openxmlformats.org/officeDocument/2006/relationships/customXml" Target="../ink/ink699.xml"/><Relationship Id="rId272" Type="http://schemas.openxmlformats.org/officeDocument/2006/relationships/customXml" Target="../ink/ink756.xml"/><Relationship Id="rId20" Type="http://schemas.openxmlformats.org/officeDocument/2006/relationships/customXml" Target="../ink/ink630.xml"/><Relationship Id="rId41" Type="http://schemas.openxmlformats.org/officeDocument/2006/relationships/image" Target="../media/image200.png"/><Relationship Id="rId62" Type="http://schemas.openxmlformats.org/officeDocument/2006/relationships/customXml" Target="../ink/ink651.xml"/><Relationship Id="rId83" Type="http://schemas.openxmlformats.org/officeDocument/2006/relationships/image" Target="../media/image411.png"/><Relationship Id="rId88" Type="http://schemas.openxmlformats.org/officeDocument/2006/relationships/customXml" Target="../ink/ink664.xml"/><Relationship Id="rId111" Type="http://schemas.openxmlformats.org/officeDocument/2006/relationships/image" Target="../media/image55.png"/><Relationship Id="rId132" Type="http://schemas.openxmlformats.org/officeDocument/2006/relationships/customXml" Target="../ink/ink686.xml"/><Relationship Id="rId153" Type="http://schemas.openxmlformats.org/officeDocument/2006/relationships/image" Target="../media/image76.png"/><Relationship Id="rId174" Type="http://schemas.openxmlformats.org/officeDocument/2006/relationships/customXml" Target="../ink/ink707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715.xml"/><Relationship Id="rId204" Type="http://schemas.openxmlformats.org/officeDocument/2006/relationships/customXml" Target="../ink/ink722.xml"/><Relationship Id="rId220" Type="http://schemas.openxmlformats.org/officeDocument/2006/relationships/customXml" Target="../ink/ink730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743.xml"/><Relationship Id="rId267" Type="http://schemas.openxmlformats.org/officeDocument/2006/relationships/image" Target="../media/image61.png"/><Relationship Id="rId288" Type="http://schemas.openxmlformats.org/officeDocument/2006/relationships/customXml" Target="../ink/ink764.xml"/><Relationship Id="rId15" Type="http://schemas.openxmlformats.org/officeDocument/2006/relationships/image" Target="../media/image710.png"/><Relationship Id="rId36" Type="http://schemas.openxmlformats.org/officeDocument/2006/relationships/customXml" Target="../ink/ink638.xml"/><Relationship Id="rId57" Type="http://schemas.openxmlformats.org/officeDocument/2006/relationships/image" Target="../media/image280.png"/><Relationship Id="rId106" Type="http://schemas.openxmlformats.org/officeDocument/2006/relationships/customXml" Target="../ink/ink673.xml"/><Relationship Id="rId127" Type="http://schemas.openxmlformats.org/officeDocument/2006/relationships/image" Target="../media/image63.png"/><Relationship Id="rId262" Type="http://schemas.openxmlformats.org/officeDocument/2006/relationships/customXml" Target="../ink/ink751.xml"/><Relationship Id="rId283" Type="http://schemas.openxmlformats.org/officeDocument/2006/relationships/image" Target="../media/image69.png"/><Relationship Id="rId10" Type="http://schemas.openxmlformats.org/officeDocument/2006/relationships/customXml" Target="../ink/ink625.xml"/><Relationship Id="rId31" Type="http://schemas.openxmlformats.org/officeDocument/2006/relationships/image" Target="../media/image150.png"/><Relationship Id="rId52" Type="http://schemas.openxmlformats.org/officeDocument/2006/relationships/customXml" Target="../ink/ink646.xml"/><Relationship Id="rId73" Type="http://schemas.openxmlformats.org/officeDocument/2006/relationships/image" Target="../media/image360.png"/><Relationship Id="rId78" Type="http://schemas.openxmlformats.org/officeDocument/2006/relationships/customXml" Target="../ink/ink659.xml"/><Relationship Id="rId94" Type="http://schemas.openxmlformats.org/officeDocument/2006/relationships/customXml" Target="../ink/ink66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81.xml"/><Relationship Id="rId143" Type="http://schemas.openxmlformats.org/officeDocument/2006/relationships/image" Target="../media/image71.png"/><Relationship Id="rId148" Type="http://schemas.openxmlformats.org/officeDocument/2006/relationships/customXml" Target="../ink/ink694.xml"/><Relationship Id="rId164" Type="http://schemas.openxmlformats.org/officeDocument/2006/relationships/customXml" Target="../ink/ink702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622.xml"/><Relationship Id="rId9" Type="http://schemas.openxmlformats.org/officeDocument/2006/relationships/image" Target="../media/image410.png"/><Relationship Id="rId180" Type="http://schemas.openxmlformats.org/officeDocument/2006/relationships/customXml" Target="../ink/ink710.xml"/><Relationship Id="rId210" Type="http://schemas.openxmlformats.org/officeDocument/2006/relationships/customXml" Target="../ink/ink725.xml"/><Relationship Id="rId215" Type="http://schemas.openxmlformats.org/officeDocument/2006/relationships/image" Target="../media/image350.png"/><Relationship Id="rId236" Type="http://schemas.openxmlformats.org/officeDocument/2006/relationships/customXml" Target="../ink/ink738.xml"/><Relationship Id="rId257" Type="http://schemas.openxmlformats.org/officeDocument/2006/relationships/image" Target="../media/image56.png"/><Relationship Id="rId278" Type="http://schemas.openxmlformats.org/officeDocument/2006/relationships/customXml" Target="../ink/ink759.xml"/><Relationship Id="rId26" Type="http://schemas.openxmlformats.org/officeDocument/2006/relationships/customXml" Target="../ink/ink633.xml"/><Relationship Id="rId231" Type="http://schemas.openxmlformats.org/officeDocument/2006/relationships/image" Target="../media/image430.png"/><Relationship Id="rId252" Type="http://schemas.openxmlformats.org/officeDocument/2006/relationships/customXml" Target="../ink/ink74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654.xml"/><Relationship Id="rId89" Type="http://schemas.openxmlformats.org/officeDocument/2006/relationships/image" Target="../media/image440.png"/><Relationship Id="rId112" Type="http://schemas.openxmlformats.org/officeDocument/2006/relationships/customXml" Target="../ink/ink676.xml"/><Relationship Id="rId133" Type="http://schemas.openxmlformats.org/officeDocument/2006/relationships/image" Target="../media/image66.png"/><Relationship Id="rId154" Type="http://schemas.openxmlformats.org/officeDocument/2006/relationships/customXml" Target="../ink/ink697.xml"/><Relationship Id="rId175" Type="http://schemas.openxmlformats.org/officeDocument/2006/relationships/image" Target="../media/image87.png"/><Relationship Id="rId196" Type="http://schemas.openxmlformats.org/officeDocument/2006/relationships/customXml" Target="../ink/ink718.xml"/><Relationship Id="rId200" Type="http://schemas.openxmlformats.org/officeDocument/2006/relationships/customXml" Target="../ink/ink720.xml"/><Relationship Id="rId16" Type="http://schemas.openxmlformats.org/officeDocument/2006/relationships/customXml" Target="../ink/ink628.xml"/><Relationship Id="rId221" Type="http://schemas.openxmlformats.org/officeDocument/2006/relationships/image" Target="../media/image380.png"/><Relationship Id="rId242" Type="http://schemas.openxmlformats.org/officeDocument/2006/relationships/customXml" Target="../ink/ink741.xml"/><Relationship Id="rId263" Type="http://schemas.openxmlformats.org/officeDocument/2006/relationships/image" Target="../media/image59.png"/><Relationship Id="rId284" Type="http://schemas.openxmlformats.org/officeDocument/2006/relationships/customXml" Target="../ink/ink762.xml"/><Relationship Id="rId37" Type="http://schemas.openxmlformats.org/officeDocument/2006/relationships/image" Target="../media/image180.png"/><Relationship Id="rId58" Type="http://schemas.openxmlformats.org/officeDocument/2006/relationships/customXml" Target="../ink/ink649.xml"/><Relationship Id="rId79" Type="http://schemas.openxmlformats.org/officeDocument/2006/relationships/image" Target="../media/image390.png"/><Relationship Id="rId102" Type="http://schemas.openxmlformats.org/officeDocument/2006/relationships/customXml" Target="../ink/ink671.xml"/><Relationship Id="rId123" Type="http://schemas.openxmlformats.org/officeDocument/2006/relationships/image" Target="../media/image61.png"/><Relationship Id="rId144" Type="http://schemas.openxmlformats.org/officeDocument/2006/relationships/customXml" Target="../ink/ink692.xml"/><Relationship Id="rId90" Type="http://schemas.openxmlformats.org/officeDocument/2006/relationships/customXml" Target="../ink/ink665.xml"/><Relationship Id="rId165" Type="http://schemas.openxmlformats.org/officeDocument/2006/relationships/image" Target="../media/image82.png"/><Relationship Id="rId186" Type="http://schemas.openxmlformats.org/officeDocument/2006/relationships/customXml" Target="../ink/ink713.xml"/><Relationship Id="rId211" Type="http://schemas.openxmlformats.org/officeDocument/2006/relationships/image" Target="../media/image330.png"/><Relationship Id="rId232" Type="http://schemas.openxmlformats.org/officeDocument/2006/relationships/customXml" Target="../ink/ink736.xml"/><Relationship Id="rId253" Type="http://schemas.openxmlformats.org/officeDocument/2006/relationships/image" Target="../media/image54.png"/><Relationship Id="rId274" Type="http://schemas.openxmlformats.org/officeDocument/2006/relationships/customXml" Target="../ink/ink757.xml"/><Relationship Id="rId27" Type="http://schemas.openxmlformats.org/officeDocument/2006/relationships/image" Target="../media/image130.png"/><Relationship Id="rId48" Type="http://schemas.openxmlformats.org/officeDocument/2006/relationships/customXml" Target="../ink/ink64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687.xml"/><Relationship Id="rId80" Type="http://schemas.openxmlformats.org/officeDocument/2006/relationships/customXml" Target="../ink/ink660.xml"/><Relationship Id="rId155" Type="http://schemas.openxmlformats.org/officeDocument/2006/relationships/image" Target="../media/image77.png"/><Relationship Id="rId176" Type="http://schemas.openxmlformats.org/officeDocument/2006/relationships/customXml" Target="../ink/ink70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731.xml"/><Relationship Id="rId243" Type="http://schemas.openxmlformats.org/officeDocument/2006/relationships/image" Target="../media/image49.png"/><Relationship Id="rId264" Type="http://schemas.openxmlformats.org/officeDocument/2006/relationships/customXml" Target="../ink/ink75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63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682.xml"/><Relationship Id="rId70" Type="http://schemas.openxmlformats.org/officeDocument/2006/relationships/customXml" Target="../ink/ink65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70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26.xml"/><Relationship Id="rId233" Type="http://schemas.openxmlformats.org/officeDocument/2006/relationships/image" Target="../media/image440.png"/><Relationship Id="rId254" Type="http://schemas.openxmlformats.org/officeDocument/2006/relationships/customXml" Target="../ink/ink747.xml"/><Relationship Id="rId28" Type="http://schemas.openxmlformats.org/officeDocument/2006/relationships/customXml" Target="../ink/ink634.xml"/><Relationship Id="rId49" Type="http://schemas.openxmlformats.org/officeDocument/2006/relationships/image" Target="../media/image240.png"/><Relationship Id="rId114" Type="http://schemas.openxmlformats.org/officeDocument/2006/relationships/customXml" Target="../ink/ink677.xml"/><Relationship Id="rId275" Type="http://schemas.openxmlformats.org/officeDocument/2006/relationships/image" Target="../media/image65.png"/><Relationship Id="rId60" Type="http://schemas.openxmlformats.org/officeDocument/2006/relationships/customXml" Target="../ink/ink65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698.xml"/><Relationship Id="rId177" Type="http://schemas.openxmlformats.org/officeDocument/2006/relationships/image" Target="../media/image88.png"/><Relationship Id="rId198" Type="http://schemas.openxmlformats.org/officeDocument/2006/relationships/customXml" Target="../ink/ink719.xml"/><Relationship Id="rId202" Type="http://schemas.openxmlformats.org/officeDocument/2006/relationships/customXml" Target="../ink/ink721.xml"/><Relationship Id="rId223" Type="http://schemas.openxmlformats.org/officeDocument/2006/relationships/image" Target="../media/image390.png"/><Relationship Id="rId244" Type="http://schemas.openxmlformats.org/officeDocument/2006/relationships/customXml" Target="../ink/ink742.xml"/><Relationship Id="rId18" Type="http://schemas.openxmlformats.org/officeDocument/2006/relationships/customXml" Target="../ink/ink62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76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665.xml"/><Relationship Id="rId63" Type="http://schemas.openxmlformats.org/officeDocument/2006/relationships/image" Target="../media/image311.png"/><Relationship Id="rId84" Type="http://schemas.openxmlformats.org/officeDocument/2006/relationships/customXml" Target="../ink/ink3686.xml"/><Relationship Id="rId138" Type="http://schemas.openxmlformats.org/officeDocument/2006/relationships/customXml" Target="../ink/ink3713.xml"/><Relationship Id="rId159" Type="http://schemas.openxmlformats.org/officeDocument/2006/relationships/image" Target="../media/image79.png"/><Relationship Id="rId170" Type="http://schemas.openxmlformats.org/officeDocument/2006/relationships/customXml" Target="../ink/ink372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75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77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660.xml"/><Relationship Id="rId53" Type="http://schemas.openxmlformats.org/officeDocument/2006/relationships/image" Target="../media/image260.png"/><Relationship Id="rId74" Type="http://schemas.openxmlformats.org/officeDocument/2006/relationships/customXml" Target="../ink/ink3681.xml"/><Relationship Id="rId128" Type="http://schemas.openxmlformats.org/officeDocument/2006/relationships/customXml" Target="../ink/ink370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724.xml"/><Relationship Id="rId181" Type="http://schemas.openxmlformats.org/officeDocument/2006/relationships/image" Target="../media/image180.png"/><Relationship Id="rId216" Type="http://schemas.openxmlformats.org/officeDocument/2006/relationships/customXml" Target="../ink/ink3752.xml"/><Relationship Id="rId237" Type="http://schemas.openxmlformats.org/officeDocument/2006/relationships/image" Target="../media/image46.png"/><Relationship Id="rId258" Type="http://schemas.openxmlformats.org/officeDocument/2006/relationships/customXml" Target="../ink/ink3773.xml"/><Relationship Id="rId279" Type="http://schemas.openxmlformats.org/officeDocument/2006/relationships/image" Target="../media/image67.png"/><Relationship Id="rId22" Type="http://schemas.openxmlformats.org/officeDocument/2006/relationships/customXml" Target="../ink/ink3655.xml"/><Relationship Id="rId43" Type="http://schemas.openxmlformats.org/officeDocument/2006/relationships/image" Target="../media/image210.png"/><Relationship Id="rId64" Type="http://schemas.openxmlformats.org/officeDocument/2006/relationships/customXml" Target="../ink/ink3676.xml"/><Relationship Id="rId118" Type="http://schemas.openxmlformats.org/officeDocument/2006/relationships/customXml" Target="../ink/ink3703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719.xml"/><Relationship Id="rId171" Type="http://schemas.openxmlformats.org/officeDocument/2006/relationships/image" Target="../media/image85.png"/><Relationship Id="rId192" Type="http://schemas.openxmlformats.org/officeDocument/2006/relationships/customXml" Target="../ink/ink3740.xml"/><Relationship Id="rId206" Type="http://schemas.openxmlformats.org/officeDocument/2006/relationships/customXml" Target="../ink/ink3747.xml"/><Relationship Id="rId227" Type="http://schemas.openxmlformats.org/officeDocument/2006/relationships/image" Target="../media/image411.png"/><Relationship Id="rId248" Type="http://schemas.openxmlformats.org/officeDocument/2006/relationships/customXml" Target="../ink/ink3768.xml"/><Relationship Id="rId269" Type="http://schemas.openxmlformats.org/officeDocument/2006/relationships/image" Target="../media/image62.png"/><Relationship Id="rId12" Type="http://schemas.openxmlformats.org/officeDocument/2006/relationships/customXml" Target="../ink/ink3650.xml"/><Relationship Id="rId33" Type="http://schemas.openxmlformats.org/officeDocument/2006/relationships/image" Target="../media/image160.png"/><Relationship Id="rId108" Type="http://schemas.openxmlformats.org/officeDocument/2006/relationships/customXml" Target="../ink/ink3698.xml"/><Relationship Id="rId129" Type="http://schemas.openxmlformats.org/officeDocument/2006/relationships/image" Target="../media/image64.png"/><Relationship Id="rId280" Type="http://schemas.openxmlformats.org/officeDocument/2006/relationships/customXml" Target="../ink/ink3784.xml"/><Relationship Id="rId54" Type="http://schemas.openxmlformats.org/officeDocument/2006/relationships/customXml" Target="../ink/ink3671.xml"/><Relationship Id="rId75" Type="http://schemas.openxmlformats.org/officeDocument/2006/relationships/image" Target="../media/image370.png"/><Relationship Id="rId96" Type="http://schemas.openxmlformats.org/officeDocument/2006/relationships/customXml" Target="../ink/ink3692.xml"/><Relationship Id="rId140" Type="http://schemas.openxmlformats.org/officeDocument/2006/relationships/customXml" Target="../ink/ink3714.xml"/><Relationship Id="rId161" Type="http://schemas.openxmlformats.org/officeDocument/2006/relationships/image" Target="../media/image80.png"/><Relationship Id="rId182" Type="http://schemas.openxmlformats.org/officeDocument/2006/relationships/customXml" Target="../ink/ink3735.xml"/><Relationship Id="rId217" Type="http://schemas.openxmlformats.org/officeDocument/2006/relationships/image" Target="../media/image89.png"/><Relationship Id="rId6" Type="http://schemas.openxmlformats.org/officeDocument/2006/relationships/customXml" Target="../ink/ink3647.xml"/><Relationship Id="rId238" Type="http://schemas.openxmlformats.org/officeDocument/2006/relationships/customXml" Target="../ink/ink376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779.xml"/><Relationship Id="rId44" Type="http://schemas.openxmlformats.org/officeDocument/2006/relationships/customXml" Target="../ink/ink3666.xml"/><Relationship Id="rId65" Type="http://schemas.openxmlformats.org/officeDocument/2006/relationships/image" Target="../media/image320.png"/><Relationship Id="rId86" Type="http://schemas.openxmlformats.org/officeDocument/2006/relationships/customXml" Target="../ink/ink3687.xml"/><Relationship Id="rId130" Type="http://schemas.openxmlformats.org/officeDocument/2006/relationships/customXml" Target="../ink/ink3709.xml"/><Relationship Id="rId151" Type="http://schemas.openxmlformats.org/officeDocument/2006/relationships/image" Target="../media/image75.png"/><Relationship Id="rId172" Type="http://schemas.openxmlformats.org/officeDocument/2006/relationships/customXml" Target="../ink/ink373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75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774.xml"/><Relationship Id="rId281" Type="http://schemas.openxmlformats.org/officeDocument/2006/relationships/image" Target="../media/image68.png"/><Relationship Id="rId34" Type="http://schemas.openxmlformats.org/officeDocument/2006/relationships/customXml" Target="../ink/ink3661.xml"/><Relationship Id="rId50" Type="http://schemas.openxmlformats.org/officeDocument/2006/relationships/customXml" Target="../ink/ink3669.xml"/><Relationship Id="rId55" Type="http://schemas.openxmlformats.org/officeDocument/2006/relationships/image" Target="../media/image270.png"/><Relationship Id="rId76" Type="http://schemas.openxmlformats.org/officeDocument/2006/relationships/customXml" Target="../ink/ink3682.xml"/><Relationship Id="rId97" Type="http://schemas.openxmlformats.org/officeDocument/2006/relationships/image" Target="../media/image48.png"/><Relationship Id="rId104" Type="http://schemas.openxmlformats.org/officeDocument/2006/relationships/customXml" Target="../ink/ink3696.xml"/><Relationship Id="rId120" Type="http://schemas.openxmlformats.org/officeDocument/2006/relationships/customXml" Target="../ink/ink370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717.xml"/><Relationship Id="rId167" Type="http://schemas.openxmlformats.org/officeDocument/2006/relationships/image" Target="../media/image83.png"/><Relationship Id="rId188" Type="http://schemas.openxmlformats.org/officeDocument/2006/relationships/customXml" Target="../ink/ink373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690.xml"/><Relationship Id="rId162" Type="http://schemas.openxmlformats.org/officeDocument/2006/relationships/customXml" Target="../ink/ink372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753.xml"/><Relationship Id="rId234" Type="http://schemas.openxmlformats.org/officeDocument/2006/relationships/customXml" Target="../ink/ink3761.xml"/><Relationship Id="rId239" Type="http://schemas.openxmlformats.org/officeDocument/2006/relationships/image" Target="../media/image47.png"/><Relationship Id="rId2" Type="http://schemas.openxmlformats.org/officeDocument/2006/relationships/customXml" Target="../ink/ink3645.xml"/><Relationship Id="rId29" Type="http://schemas.openxmlformats.org/officeDocument/2006/relationships/image" Target="../media/image140.png"/><Relationship Id="rId250" Type="http://schemas.openxmlformats.org/officeDocument/2006/relationships/customXml" Target="../ink/ink376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782.xml"/><Relationship Id="rId24" Type="http://schemas.openxmlformats.org/officeDocument/2006/relationships/customXml" Target="../ink/ink3656.xml"/><Relationship Id="rId40" Type="http://schemas.openxmlformats.org/officeDocument/2006/relationships/customXml" Target="../ink/ink3664.xml"/><Relationship Id="rId45" Type="http://schemas.openxmlformats.org/officeDocument/2006/relationships/image" Target="../media/image220.png"/><Relationship Id="rId66" Type="http://schemas.openxmlformats.org/officeDocument/2006/relationships/customXml" Target="../ink/ink3677.xml"/><Relationship Id="rId87" Type="http://schemas.openxmlformats.org/officeDocument/2006/relationships/image" Target="../media/image430.png"/><Relationship Id="rId110" Type="http://schemas.openxmlformats.org/officeDocument/2006/relationships/customXml" Target="../ink/ink369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712.xml"/><Relationship Id="rId157" Type="http://schemas.openxmlformats.org/officeDocument/2006/relationships/image" Target="../media/image78.png"/><Relationship Id="rId178" Type="http://schemas.openxmlformats.org/officeDocument/2006/relationships/customXml" Target="../ink/ink3733.xml"/><Relationship Id="rId61" Type="http://schemas.openxmlformats.org/officeDocument/2006/relationships/image" Target="../media/image300.png"/><Relationship Id="rId82" Type="http://schemas.openxmlformats.org/officeDocument/2006/relationships/customXml" Target="../ink/ink3685.xml"/><Relationship Id="rId152" Type="http://schemas.openxmlformats.org/officeDocument/2006/relationships/customXml" Target="../ink/ink3720.xml"/><Relationship Id="rId173" Type="http://schemas.openxmlformats.org/officeDocument/2006/relationships/image" Target="../media/image86.png"/><Relationship Id="rId194" Type="http://schemas.openxmlformats.org/officeDocument/2006/relationships/customXml" Target="../ink/ink374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74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756.xml"/><Relationship Id="rId240" Type="http://schemas.openxmlformats.org/officeDocument/2006/relationships/customXml" Target="../ink/ink376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777.xml"/><Relationship Id="rId287" Type="http://schemas.openxmlformats.org/officeDocument/2006/relationships/image" Target="../media/image91.png"/><Relationship Id="rId14" Type="http://schemas.openxmlformats.org/officeDocument/2006/relationships/customXml" Target="../ink/ink3651.xml"/><Relationship Id="rId30" Type="http://schemas.openxmlformats.org/officeDocument/2006/relationships/customXml" Target="../ink/ink3659.xml"/><Relationship Id="rId35" Type="http://schemas.openxmlformats.org/officeDocument/2006/relationships/image" Target="../media/image170.png"/><Relationship Id="rId56" Type="http://schemas.openxmlformats.org/officeDocument/2006/relationships/customXml" Target="../ink/ink3672.xml"/><Relationship Id="rId77" Type="http://schemas.openxmlformats.org/officeDocument/2006/relationships/image" Target="../media/image380.png"/><Relationship Id="rId100" Type="http://schemas.openxmlformats.org/officeDocument/2006/relationships/customXml" Target="../ink/ink3694.xml"/><Relationship Id="rId105" Type="http://schemas.openxmlformats.org/officeDocument/2006/relationships/image" Target="../media/image52.png"/><Relationship Id="rId126" Type="http://schemas.openxmlformats.org/officeDocument/2006/relationships/customXml" Target="../ink/ink3707.xml"/><Relationship Id="rId147" Type="http://schemas.openxmlformats.org/officeDocument/2006/relationships/image" Target="../media/image211.png"/><Relationship Id="rId168" Type="http://schemas.openxmlformats.org/officeDocument/2006/relationships/customXml" Target="../ink/ink3728.xml"/><Relationship Id="rId282" Type="http://schemas.openxmlformats.org/officeDocument/2006/relationships/customXml" Target="../ink/ink3785.xml"/><Relationship Id="rId8" Type="http://schemas.openxmlformats.org/officeDocument/2006/relationships/customXml" Target="../ink/ink3648.xml"/><Relationship Id="rId51" Type="http://schemas.openxmlformats.org/officeDocument/2006/relationships/image" Target="../media/image250.png"/><Relationship Id="rId72" Type="http://schemas.openxmlformats.org/officeDocument/2006/relationships/customXml" Target="../ink/ink3680.xml"/><Relationship Id="rId93" Type="http://schemas.openxmlformats.org/officeDocument/2006/relationships/image" Target="../media/image46.png"/><Relationship Id="rId98" Type="http://schemas.openxmlformats.org/officeDocument/2006/relationships/customXml" Target="../ink/ink3693.xml"/><Relationship Id="rId121" Type="http://schemas.openxmlformats.org/officeDocument/2006/relationships/image" Target="../media/image60.png"/><Relationship Id="rId142" Type="http://schemas.openxmlformats.org/officeDocument/2006/relationships/customXml" Target="../ink/ink3715.xml"/><Relationship Id="rId163" Type="http://schemas.openxmlformats.org/officeDocument/2006/relationships/image" Target="../media/image81.png"/><Relationship Id="rId184" Type="http://schemas.openxmlformats.org/officeDocument/2006/relationships/customXml" Target="../ink/ink373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751.xml"/><Relationship Id="rId230" Type="http://schemas.openxmlformats.org/officeDocument/2006/relationships/customXml" Target="../ink/ink375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77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667.xml"/><Relationship Id="rId67" Type="http://schemas.openxmlformats.org/officeDocument/2006/relationships/image" Target="../media/image330.png"/><Relationship Id="rId116" Type="http://schemas.openxmlformats.org/officeDocument/2006/relationships/customXml" Target="../ink/ink3702.xml"/><Relationship Id="rId137" Type="http://schemas.openxmlformats.org/officeDocument/2006/relationships/image" Target="../media/image68.png"/><Relationship Id="rId158" Type="http://schemas.openxmlformats.org/officeDocument/2006/relationships/customXml" Target="../ink/ink3723.xml"/><Relationship Id="rId272" Type="http://schemas.openxmlformats.org/officeDocument/2006/relationships/customXml" Target="../ink/ink3780.xml"/><Relationship Id="rId20" Type="http://schemas.openxmlformats.org/officeDocument/2006/relationships/customXml" Target="../ink/ink3654.xml"/><Relationship Id="rId41" Type="http://schemas.openxmlformats.org/officeDocument/2006/relationships/image" Target="../media/image200.png"/><Relationship Id="rId62" Type="http://schemas.openxmlformats.org/officeDocument/2006/relationships/customXml" Target="../ink/ink3675.xml"/><Relationship Id="rId83" Type="http://schemas.openxmlformats.org/officeDocument/2006/relationships/image" Target="../media/image411.png"/><Relationship Id="rId88" Type="http://schemas.openxmlformats.org/officeDocument/2006/relationships/customXml" Target="../ink/ink3688.xml"/><Relationship Id="rId111" Type="http://schemas.openxmlformats.org/officeDocument/2006/relationships/image" Target="../media/image55.png"/><Relationship Id="rId132" Type="http://schemas.openxmlformats.org/officeDocument/2006/relationships/customXml" Target="../ink/ink3710.xml"/><Relationship Id="rId153" Type="http://schemas.openxmlformats.org/officeDocument/2006/relationships/image" Target="../media/image76.png"/><Relationship Id="rId174" Type="http://schemas.openxmlformats.org/officeDocument/2006/relationships/customXml" Target="../ink/ink373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739.xml"/><Relationship Id="rId204" Type="http://schemas.openxmlformats.org/officeDocument/2006/relationships/customXml" Target="../ink/ink3746.xml"/><Relationship Id="rId220" Type="http://schemas.openxmlformats.org/officeDocument/2006/relationships/customXml" Target="../ink/ink375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767.xml"/><Relationship Id="rId267" Type="http://schemas.openxmlformats.org/officeDocument/2006/relationships/image" Target="../media/image61.png"/><Relationship Id="rId288" Type="http://schemas.openxmlformats.org/officeDocument/2006/relationships/customXml" Target="../ink/ink3788.xml"/><Relationship Id="rId15" Type="http://schemas.openxmlformats.org/officeDocument/2006/relationships/image" Target="../media/image710.png"/><Relationship Id="rId36" Type="http://schemas.openxmlformats.org/officeDocument/2006/relationships/customXml" Target="../ink/ink3662.xml"/><Relationship Id="rId57" Type="http://schemas.openxmlformats.org/officeDocument/2006/relationships/image" Target="../media/image280.png"/><Relationship Id="rId106" Type="http://schemas.openxmlformats.org/officeDocument/2006/relationships/customXml" Target="../ink/ink3697.xml"/><Relationship Id="rId127" Type="http://schemas.openxmlformats.org/officeDocument/2006/relationships/image" Target="../media/image63.png"/><Relationship Id="rId262" Type="http://schemas.openxmlformats.org/officeDocument/2006/relationships/customXml" Target="../ink/ink3775.xml"/><Relationship Id="rId283" Type="http://schemas.openxmlformats.org/officeDocument/2006/relationships/image" Target="../media/image69.png"/><Relationship Id="rId10" Type="http://schemas.openxmlformats.org/officeDocument/2006/relationships/customXml" Target="../ink/ink3649.xml"/><Relationship Id="rId31" Type="http://schemas.openxmlformats.org/officeDocument/2006/relationships/image" Target="../media/image150.png"/><Relationship Id="rId52" Type="http://schemas.openxmlformats.org/officeDocument/2006/relationships/customXml" Target="../ink/ink3670.xml"/><Relationship Id="rId73" Type="http://schemas.openxmlformats.org/officeDocument/2006/relationships/image" Target="../media/image360.png"/><Relationship Id="rId78" Type="http://schemas.openxmlformats.org/officeDocument/2006/relationships/customXml" Target="../ink/ink3683.xml"/><Relationship Id="rId94" Type="http://schemas.openxmlformats.org/officeDocument/2006/relationships/customXml" Target="../ink/ink369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705.xml"/><Relationship Id="rId143" Type="http://schemas.openxmlformats.org/officeDocument/2006/relationships/image" Target="../media/image71.png"/><Relationship Id="rId148" Type="http://schemas.openxmlformats.org/officeDocument/2006/relationships/customXml" Target="../ink/ink3718.xml"/><Relationship Id="rId164" Type="http://schemas.openxmlformats.org/officeDocument/2006/relationships/customXml" Target="../ink/ink372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646.xml"/><Relationship Id="rId9" Type="http://schemas.openxmlformats.org/officeDocument/2006/relationships/image" Target="../media/image410.png"/><Relationship Id="rId180" Type="http://schemas.openxmlformats.org/officeDocument/2006/relationships/customXml" Target="../ink/ink3734.xml"/><Relationship Id="rId210" Type="http://schemas.openxmlformats.org/officeDocument/2006/relationships/customXml" Target="../ink/ink3749.xml"/><Relationship Id="rId215" Type="http://schemas.openxmlformats.org/officeDocument/2006/relationships/image" Target="../media/image350.png"/><Relationship Id="rId236" Type="http://schemas.openxmlformats.org/officeDocument/2006/relationships/customXml" Target="../ink/ink3762.xml"/><Relationship Id="rId257" Type="http://schemas.openxmlformats.org/officeDocument/2006/relationships/image" Target="../media/image56.png"/><Relationship Id="rId278" Type="http://schemas.openxmlformats.org/officeDocument/2006/relationships/customXml" Target="../ink/ink3783.xml"/><Relationship Id="rId26" Type="http://schemas.openxmlformats.org/officeDocument/2006/relationships/customXml" Target="../ink/ink3657.xml"/><Relationship Id="rId231" Type="http://schemas.openxmlformats.org/officeDocument/2006/relationships/image" Target="../media/image430.png"/><Relationship Id="rId252" Type="http://schemas.openxmlformats.org/officeDocument/2006/relationships/customXml" Target="../ink/ink377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678.xml"/><Relationship Id="rId89" Type="http://schemas.openxmlformats.org/officeDocument/2006/relationships/image" Target="../media/image440.png"/><Relationship Id="rId112" Type="http://schemas.openxmlformats.org/officeDocument/2006/relationships/customXml" Target="../ink/ink3700.xml"/><Relationship Id="rId133" Type="http://schemas.openxmlformats.org/officeDocument/2006/relationships/image" Target="../media/image66.png"/><Relationship Id="rId154" Type="http://schemas.openxmlformats.org/officeDocument/2006/relationships/customXml" Target="../ink/ink3721.xml"/><Relationship Id="rId175" Type="http://schemas.openxmlformats.org/officeDocument/2006/relationships/image" Target="../media/image87.png"/><Relationship Id="rId196" Type="http://schemas.openxmlformats.org/officeDocument/2006/relationships/customXml" Target="../ink/ink3742.xml"/><Relationship Id="rId200" Type="http://schemas.openxmlformats.org/officeDocument/2006/relationships/customXml" Target="../ink/ink3744.xml"/><Relationship Id="rId16" Type="http://schemas.openxmlformats.org/officeDocument/2006/relationships/customXml" Target="../ink/ink3652.xml"/><Relationship Id="rId221" Type="http://schemas.openxmlformats.org/officeDocument/2006/relationships/image" Target="../media/image380.png"/><Relationship Id="rId242" Type="http://schemas.openxmlformats.org/officeDocument/2006/relationships/customXml" Target="../ink/ink3765.xml"/><Relationship Id="rId263" Type="http://schemas.openxmlformats.org/officeDocument/2006/relationships/image" Target="../media/image59.png"/><Relationship Id="rId284" Type="http://schemas.openxmlformats.org/officeDocument/2006/relationships/customXml" Target="../ink/ink3786.xml"/><Relationship Id="rId37" Type="http://schemas.openxmlformats.org/officeDocument/2006/relationships/image" Target="../media/image180.png"/><Relationship Id="rId58" Type="http://schemas.openxmlformats.org/officeDocument/2006/relationships/customXml" Target="../ink/ink3673.xml"/><Relationship Id="rId79" Type="http://schemas.openxmlformats.org/officeDocument/2006/relationships/image" Target="../media/image390.png"/><Relationship Id="rId102" Type="http://schemas.openxmlformats.org/officeDocument/2006/relationships/customXml" Target="../ink/ink3695.xml"/><Relationship Id="rId123" Type="http://schemas.openxmlformats.org/officeDocument/2006/relationships/image" Target="../media/image61.png"/><Relationship Id="rId144" Type="http://schemas.openxmlformats.org/officeDocument/2006/relationships/customXml" Target="../ink/ink3716.xml"/><Relationship Id="rId90" Type="http://schemas.openxmlformats.org/officeDocument/2006/relationships/customXml" Target="../ink/ink3689.xml"/><Relationship Id="rId165" Type="http://schemas.openxmlformats.org/officeDocument/2006/relationships/image" Target="../media/image82.png"/><Relationship Id="rId186" Type="http://schemas.openxmlformats.org/officeDocument/2006/relationships/customXml" Target="../ink/ink3737.xml"/><Relationship Id="rId211" Type="http://schemas.openxmlformats.org/officeDocument/2006/relationships/image" Target="../media/image330.png"/><Relationship Id="rId232" Type="http://schemas.openxmlformats.org/officeDocument/2006/relationships/customXml" Target="../ink/ink3760.xml"/><Relationship Id="rId253" Type="http://schemas.openxmlformats.org/officeDocument/2006/relationships/image" Target="../media/image54.png"/><Relationship Id="rId274" Type="http://schemas.openxmlformats.org/officeDocument/2006/relationships/customXml" Target="../ink/ink3781.xml"/><Relationship Id="rId27" Type="http://schemas.openxmlformats.org/officeDocument/2006/relationships/image" Target="../media/image130.png"/><Relationship Id="rId48" Type="http://schemas.openxmlformats.org/officeDocument/2006/relationships/customXml" Target="../ink/ink366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711.xml"/><Relationship Id="rId80" Type="http://schemas.openxmlformats.org/officeDocument/2006/relationships/customXml" Target="../ink/ink3684.xml"/><Relationship Id="rId155" Type="http://schemas.openxmlformats.org/officeDocument/2006/relationships/image" Target="../media/image77.png"/><Relationship Id="rId176" Type="http://schemas.openxmlformats.org/officeDocument/2006/relationships/customXml" Target="../ink/ink373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755.xml"/><Relationship Id="rId243" Type="http://schemas.openxmlformats.org/officeDocument/2006/relationships/image" Target="../media/image49.png"/><Relationship Id="rId264" Type="http://schemas.openxmlformats.org/officeDocument/2006/relationships/customXml" Target="../ink/ink377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66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706.xml"/><Relationship Id="rId70" Type="http://schemas.openxmlformats.org/officeDocument/2006/relationships/customXml" Target="../ink/ink367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72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750.xml"/><Relationship Id="rId233" Type="http://schemas.openxmlformats.org/officeDocument/2006/relationships/image" Target="../media/image440.png"/><Relationship Id="rId254" Type="http://schemas.openxmlformats.org/officeDocument/2006/relationships/customXml" Target="../ink/ink3771.xml"/><Relationship Id="rId28" Type="http://schemas.openxmlformats.org/officeDocument/2006/relationships/customXml" Target="../ink/ink3658.xml"/><Relationship Id="rId49" Type="http://schemas.openxmlformats.org/officeDocument/2006/relationships/image" Target="../media/image240.png"/><Relationship Id="rId114" Type="http://schemas.openxmlformats.org/officeDocument/2006/relationships/customXml" Target="../ink/ink3701.xml"/><Relationship Id="rId275" Type="http://schemas.openxmlformats.org/officeDocument/2006/relationships/image" Target="../media/image65.png"/><Relationship Id="rId60" Type="http://schemas.openxmlformats.org/officeDocument/2006/relationships/customXml" Target="../ink/ink367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722.xml"/><Relationship Id="rId177" Type="http://schemas.openxmlformats.org/officeDocument/2006/relationships/image" Target="../media/image88.png"/><Relationship Id="rId198" Type="http://schemas.openxmlformats.org/officeDocument/2006/relationships/customXml" Target="../ink/ink3743.xml"/><Relationship Id="rId202" Type="http://schemas.openxmlformats.org/officeDocument/2006/relationships/customXml" Target="../ink/ink3745.xml"/><Relationship Id="rId223" Type="http://schemas.openxmlformats.org/officeDocument/2006/relationships/image" Target="../media/image390.png"/><Relationship Id="rId244" Type="http://schemas.openxmlformats.org/officeDocument/2006/relationships/customXml" Target="../ink/ink3766.xml"/><Relationship Id="rId18" Type="http://schemas.openxmlformats.org/officeDocument/2006/relationships/customXml" Target="../ink/ink365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787.xml"/></Relationships>
</file>

<file path=ppt/slides/_rels/slide7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809.xml"/><Relationship Id="rId63" Type="http://schemas.openxmlformats.org/officeDocument/2006/relationships/image" Target="../media/image311.png"/><Relationship Id="rId84" Type="http://schemas.openxmlformats.org/officeDocument/2006/relationships/customXml" Target="../ink/ink3830.xml"/><Relationship Id="rId138" Type="http://schemas.openxmlformats.org/officeDocument/2006/relationships/customXml" Target="../ink/ink3857.xml"/><Relationship Id="rId159" Type="http://schemas.openxmlformats.org/officeDocument/2006/relationships/image" Target="../media/image79.png"/><Relationship Id="rId170" Type="http://schemas.openxmlformats.org/officeDocument/2006/relationships/customXml" Target="../ink/ink387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90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92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804.xml"/><Relationship Id="rId53" Type="http://schemas.openxmlformats.org/officeDocument/2006/relationships/image" Target="../media/image260.png"/><Relationship Id="rId74" Type="http://schemas.openxmlformats.org/officeDocument/2006/relationships/customXml" Target="../ink/ink3825.xml"/><Relationship Id="rId128" Type="http://schemas.openxmlformats.org/officeDocument/2006/relationships/customXml" Target="../ink/ink385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868.xml"/><Relationship Id="rId181" Type="http://schemas.openxmlformats.org/officeDocument/2006/relationships/image" Target="../media/image180.png"/><Relationship Id="rId216" Type="http://schemas.openxmlformats.org/officeDocument/2006/relationships/customXml" Target="../ink/ink3896.xml"/><Relationship Id="rId237" Type="http://schemas.openxmlformats.org/officeDocument/2006/relationships/image" Target="../media/image46.png"/><Relationship Id="rId258" Type="http://schemas.openxmlformats.org/officeDocument/2006/relationships/customXml" Target="../ink/ink3917.xml"/><Relationship Id="rId279" Type="http://schemas.openxmlformats.org/officeDocument/2006/relationships/image" Target="../media/image67.png"/><Relationship Id="rId22" Type="http://schemas.openxmlformats.org/officeDocument/2006/relationships/customXml" Target="../ink/ink3799.xml"/><Relationship Id="rId43" Type="http://schemas.openxmlformats.org/officeDocument/2006/relationships/image" Target="../media/image210.png"/><Relationship Id="rId64" Type="http://schemas.openxmlformats.org/officeDocument/2006/relationships/customXml" Target="../ink/ink3820.xml"/><Relationship Id="rId118" Type="http://schemas.openxmlformats.org/officeDocument/2006/relationships/customXml" Target="../ink/ink384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863.xml"/><Relationship Id="rId171" Type="http://schemas.openxmlformats.org/officeDocument/2006/relationships/image" Target="../media/image85.png"/><Relationship Id="rId192" Type="http://schemas.openxmlformats.org/officeDocument/2006/relationships/customXml" Target="../ink/ink3884.xml"/><Relationship Id="rId206" Type="http://schemas.openxmlformats.org/officeDocument/2006/relationships/customXml" Target="../ink/ink3891.xml"/><Relationship Id="rId227" Type="http://schemas.openxmlformats.org/officeDocument/2006/relationships/image" Target="../media/image411.png"/><Relationship Id="rId248" Type="http://schemas.openxmlformats.org/officeDocument/2006/relationships/customXml" Target="../ink/ink3912.xml"/><Relationship Id="rId269" Type="http://schemas.openxmlformats.org/officeDocument/2006/relationships/image" Target="../media/image62.png"/><Relationship Id="rId12" Type="http://schemas.openxmlformats.org/officeDocument/2006/relationships/customXml" Target="../ink/ink3794.xml"/><Relationship Id="rId33" Type="http://schemas.openxmlformats.org/officeDocument/2006/relationships/image" Target="../media/image160.png"/><Relationship Id="rId108" Type="http://schemas.openxmlformats.org/officeDocument/2006/relationships/customXml" Target="../ink/ink3842.xml"/><Relationship Id="rId129" Type="http://schemas.openxmlformats.org/officeDocument/2006/relationships/image" Target="../media/image64.png"/><Relationship Id="rId280" Type="http://schemas.openxmlformats.org/officeDocument/2006/relationships/customXml" Target="../ink/ink3928.xml"/><Relationship Id="rId54" Type="http://schemas.openxmlformats.org/officeDocument/2006/relationships/customXml" Target="../ink/ink3815.xml"/><Relationship Id="rId75" Type="http://schemas.openxmlformats.org/officeDocument/2006/relationships/image" Target="../media/image370.png"/><Relationship Id="rId96" Type="http://schemas.openxmlformats.org/officeDocument/2006/relationships/customXml" Target="../ink/ink3836.xml"/><Relationship Id="rId140" Type="http://schemas.openxmlformats.org/officeDocument/2006/relationships/customXml" Target="../ink/ink3858.xml"/><Relationship Id="rId161" Type="http://schemas.openxmlformats.org/officeDocument/2006/relationships/image" Target="../media/image80.png"/><Relationship Id="rId182" Type="http://schemas.openxmlformats.org/officeDocument/2006/relationships/customXml" Target="../ink/ink3879.xml"/><Relationship Id="rId217" Type="http://schemas.openxmlformats.org/officeDocument/2006/relationships/image" Target="../media/image89.png"/><Relationship Id="rId6" Type="http://schemas.openxmlformats.org/officeDocument/2006/relationships/customXml" Target="../ink/ink3791.xml"/><Relationship Id="rId238" Type="http://schemas.openxmlformats.org/officeDocument/2006/relationships/customXml" Target="../ink/ink390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923.xml"/><Relationship Id="rId44" Type="http://schemas.openxmlformats.org/officeDocument/2006/relationships/customXml" Target="../ink/ink3810.xml"/><Relationship Id="rId65" Type="http://schemas.openxmlformats.org/officeDocument/2006/relationships/image" Target="../media/image320.png"/><Relationship Id="rId86" Type="http://schemas.openxmlformats.org/officeDocument/2006/relationships/customXml" Target="../ink/ink3831.xml"/><Relationship Id="rId130" Type="http://schemas.openxmlformats.org/officeDocument/2006/relationships/customXml" Target="../ink/ink3853.xml"/><Relationship Id="rId151" Type="http://schemas.openxmlformats.org/officeDocument/2006/relationships/image" Target="../media/image75.png"/><Relationship Id="rId172" Type="http://schemas.openxmlformats.org/officeDocument/2006/relationships/customXml" Target="../ink/ink387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90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918.xml"/><Relationship Id="rId281" Type="http://schemas.openxmlformats.org/officeDocument/2006/relationships/image" Target="../media/image68.png"/><Relationship Id="rId34" Type="http://schemas.openxmlformats.org/officeDocument/2006/relationships/customXml" Target="../ink/ink3805.xml"/><Relationship Id="rId50" Type="http://schemas.openxmlformats.org/officeDocument/2006/relationships/customXml" Target="../ink/ink3813.xml"/><Relationship Id="rId55" Type="http://schemas.openxmlformats.org/officeDocument/2006/relationships/image" Target="../media/image270.png"/><Relationship Id="rId76" Type="http://schemas.openxmlformats.org/officeDocument/2006/relationships/customXml" Target="../ink/ink3826.xml"/><Relationship Id="rId97" Type="http://schemas.openxmlformats.org/officeDocument/2006/relationships/image" Target="../media/image48.png"/><Relationship Id="rId104" Type="http://schemas.openxmlformats.org/officeDocument/2006/relationships/customXml" Target="../ink/ink3840.xml"/><Relationship Id="rId120" Type="http://schemas.openxmlformats.org/officeDocument/2006/relationships/customXml" Target="../ink/ink384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861.xml"/><Relationship Id="rId167" Type="http://schemas.openxmlformats.org/officeDocument/2006/relationships/image" Target="../media/image83.png"/><Relationship Id="rId188" Type="http://schemas.openxmlformats.org/officeDocument/2006/relationships/customXml" Target="../ink/ink388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834.xml"/><Relationship Id="rId162" Type="http://schemas.openxmlformats.org/officeDocument/2006/relationships/customXml" Target="../ink/ink386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897.xml"/><Relationship Id="rId234" Type="http://schemas.openxmlformats.org/officeDocument/2006/relationships/customXml" Target="../ink/ink3905.xml"/><Relationship Id="rId239" Type="http://schemas.openxmlformats.org/officeDocument/2006/relationships/image" Target="../media/image47.png"/><Relationship Id="rId2" Type="http://schemas.openxmlformats.org/officeDocument/2006/relationships/customXml" Target="../ink/ink3789.xml"/><Relationship Id="rId29" Type="http://schemas.openxmlformats.org/officeDocument/2006/relationships/image" Target="../media/image140.png"/><Relationship Id="rId250" Type="http://schemas.openxmlformats.org/officeDocument/2006/relationships/customXml" Target="../ink/ink391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926.xml"/><Relationship Id="rId24" Type="http://schemas.openxmlformats.org/officeDocument/2006/relationships/customXml" Target="../ink/ink3800.xml"/><Relationship Id="rId40" Type="http://schemas.openxmlformats.org/officeDocument/2006/relationships/customXml" Target="../ink/ink3808.xml"/><Relationship Id="rId45" Type="http://schemas.openxmlformats.org/officeDocument/2006/relationships/image" Target="../media/image220.png"/><Relationship Id="rId66" Type="http://schemas.openxmlformats.org/officeDocument/2006/relationships/customXml" Target="../ink/ink3821.xml"/><Relationship Id="rId87" Type="http://schemas.openxmlformats.org/officeDocument/2006/relationships/image" Target="../media/image430.png"/><Relationship Id="rId110" Type="http://schemas.openxmlformats.org/officeDocument/2006/relationships/customXml" Target="../ink/ink384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856.xml"/><Relationship Id="rId157" Type="http://schemas.openxmlformats.org/officeDocument/2006/relationships/image" Target="../media/image78.png"/><Relationship Id="rId178" Type="http://schemas.openxmlformats.org/officeDocument/2006/relationships/customXml" Target="../ink/ink3877.xml"/><Relationship Id="rId61" Type="http://schemas.openxmlformats.org/officeDocument/2006/relationships/image" Target="../media/image300.png"/><Relationship Id="rId82" Type="http://schemas.openxmlformats.org/officeDocument/2006/relationships/customXml" Target="../ink/ink3829.xml"/><Relationship Id="rId152" Type="http://schemas.openxmlformats.org/officeDocument/2006/relationships/customXml" Target="../ink/ink3864.xml"/><Relationship Id="rId173" Type="http://schemas.openxmlformats.org/officeDocument/2006/relationships/image" Target="../media/image86.png"/><Relationship Id="rId194" Type="http://schemas.openxmlformats.org/officeDocument/2006/relationships/customXml" Target="../ink/ink388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89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900.xml"/><Relationship Id="rId240" Type="http://schemas.openxmlformats.org/officeDocument/2006/relationships/customXml" Target="../ink/ink390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921.xml"/><Relationship Id="rId287" Type="http://schemas.openxmlformats.org/officeDocument/2006/relationships/image" Target="../media/image91.png"/><Relationship Id="rId14" Type="http://schemas.openxmlformats.org/officeDocument/2006/relationships/customXml" Target="../ink/ink3795.xml"/><Relationship Id="rId30" Type="http://schemas.openxmlformats.org/officeDocument/2006/relationships/customXml" Target="../ink/ink3803.xml"/><Relationship Id="rId35" Type="http://schemas.openxmlformats.org/officeDocument/2006/relationships/image" Target="../media/image170.png"/><Relationship Id="rId56" Type="http://schemas.openxmlformats.org/officeDocument/2006/relationships/customXml" Target="../ink/ink3816.xml"/><Relationship Id="rId77" Type="http://schemas.openxmlformats.org/officeDocument/2006/relationships/image" Target="../media/image380.png"/><Relationship Id="rId100" Type="http://schemas.openxmlformats.org/officeDocument/2006/relationships/customXml" Target="../ink/ink3838.xml"/><Relationship Id="rId105" Type="http://schemas.openxmlformats.org/officeDocument/2006/relationships/image" Target="../media/image52.png"/><Relationship Id="rId126" Type="http://schemas.openxmlformats.org/officeDocument/2006/relationships/customXml" Target="../ink/ink3851.xml"/><Relationship Id="rId147" Type="http://schemas.openxmlformats.org/officeDocument/2006/relationships/image" Target="../media/image211.png"/><Relationship Id="rId168" Type="http://schemas.openxmlformats.org/officeDocument/2006/relationships/customXml" Target="../ink/ink3872.xml"/><Relationship Id="rId282" Type="http://schemas.openxmlformats.org/officeDocument/2006/relationships/customXml" Target="../ink/ink3929.xml"/><Relationship Id="rId8" Type="http://schemas.openxmlformats.org/officeDocument/2006/relationships/customXml" Target="../ink/ink3792.xml"/><Relationship Id="rId51" Type="http://schemas.openxmlformats.org/officeDocument/2006/relationships/image" Target="../media/image250.png"/><Relationship Id="rId72" Type="http://schemas.openxmlformats.org/officeDocument/2006/relationships/customXml" Target="../ink/ink3824.xml"/><Relationship Id="rId93" Type="http://schemas.openxmlformats.org/officeDocument/2006/relationships/image" Target="../media/image46.png"/><Relationship Id="rId98" Type="http://schemas.openxmlformats.org/officeDocument/2006/relationships/customXml" Target="../ink/ink3837.xml"/><Relationship Id="rId121" Type="http://schemas.openxmlformats.org/officeDocument/2006/relationships/image" Target="../media/image60.png"/><Relationship Id="rId142" Type="http://schemas.openxmlformats.org/officeDocument/2006/relationships/customXml" Target="../ink/ink3859.xml"/><Relationship Id="rId163" Type="http://schemas.openxmlformats.org/officeDocument/2006/relationships/image" Target="../media/image81.png"/><Relationship Id="rId184" Type="http://schemas.openxmlformats.org/officeDocument/2006/relationships/customXml" Target="../ink/ink388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895.xml"/><Relationship Id="rId230" Type="http://schemas.openxmlformats.org/officeDocument/2006/relationships/customXml" Target="../ink/ink390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91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811.xml"/><Relationship Id="rId67" Type="http://schemas.openxmlformats.org/officeDocument/2006/relationships/image" Target="../media/image330.png"/><Relationship Id="rId116" Type="http://schemas.openxmlformats.org/officeDocument/2006/relationships/customXml" Target="../ink/ink3846.xml"/><Relationship Id="rId137" Type="http://schemas.openxmlformats.org/officeDocument/2006/relationships/image" Target="../media/image68.png"/><Relationship Id="rId158" Type="http://schemas.openxmlformats.org/officeDocument/2006/relationships/customXml" Target="../ink/ink3867.xml"/><Relationship Id="rId272" Type="http://schemas.openxmlformats.org/officeDocument/2006/relationships/customXml" Target="../ink/ink3924.xml"/><Relationship Id="rId20" Type="http://schemas.openxmlformats.org/officeDocument/2006/relationships/customXml" Target="../ink/ink3798.xml"/><Relationship Id="rId41" Type="http://schemas.openxmlformats.org/officeDocument/2006/relationships/image" Target="../media/image200.png"/><Relationship Id="rId62" Type="http://schemas.openxmlformats.org/officeDocument/2006/relationships/customXml" Target="../ink/ink3819.xml"/><Relationship Id="rId83" Type="http://schemas.openxmlformats.org/officeDocument/2006/relationships/image" Target="../media/image411.png"/><Relationship Id="rId88" Type="http://schemas.openxmlformats.org/officeDocument/2006/relationships/customXml" Target="../ink/ink3832.xml"/><Relationship Id="rId111" Type="http://schemas.openxmlformats.org/officeDocument/2006/relationships/image" Target="../media/image55.png"/><Relationship Id="rId132" Type="http://schemas.openxmlformats.org/officeDocument/2006/relationships/customXml" Target="../ink/ink3854.xml"/><Relationship Id="rId153" Type="http://schemas.openxmlformats.org/officeDocument/2006/relationships/image" Target="../media/image76.png"/><Relationship Id="rId174" Type="http://schemas.openxmlformats.org/officeDocument/2006/relationships/customXml" Target="../ink/ink387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883.xml"/><Relationship Id="rId204" Type="http://schemas.openxmlformats.org/officeDocument/2006/relationships/customXml" Target="../ink/ink3890.xml"/><Relationship Id="rId220" Type="http://schemas.openxmlformats.org/officeDocument/2006/relationships/customXml" Target="../ink/ink389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911.xml"/><Relationship Id="rId267" Type="http://schemas.openxmlformats.org/officeDocument/2006/relationships/image" Target="../media/image61.png"/><Relationship Id="rId288" Type="http://schemas.openxmlformats.org/officeDocument/2006/relationships/customXml" Target="../ink/ink3932.xml"/><Relationship Id="rId15" Type="http://schemas.openxmlformats.org/officeDocument/2006/relationships/image" Target="../media/image710.png"/><Relationship Id="rId36" Type="http://schemas.openxmlformats.org/officeDocument/2006/relationships/customXml" Target="../ink/ink3806.xml"/><Relationship Id="rId57" Type="http://schemas.openxmlformats.org/officeDocument/2006/relationships/image" Target="../media/image280.png"/><Relationship Id="rId106" Type="http://schemas.openxmlformats.org/officeDocument/2006/relationships/customXml" Target="../ink/ink3841.xml"/><Relationship Id="rId127" Type="http://schemas.openxmlformats.org/officeDocument/2006/relationships/image" Target="../media/image63.png"/><Relationship Id="rId262" Type="http://schemas.openxmlformats.org/officeDocument/2006/relationships/customXml" Target="../ink/ink3919.xml"/><Relationship Id="rId283" Type="http://schemas.openxmlformats.org/officeDocument/2006/relationships/image" Target="../media/image69.png"/><Relationship Id="rId10" Type="http://schemas.openxmlformats.org/officeDocument/2006/relationships/customXml" Target="../ink/ink3793.xml"/><Relationship Id="rId31" Type="http://schemas.openxmlformats.org/officeDocument/2006/relationships/image" Target="../media/image150.png"/><Relationship Id="rId52" Type="http://schemas.openxmlformats.org/officeDocument/2006/relationships/customXml" Target="../ink/ink3814.xml"/><Relationship Id="rId73" Type="http://schemas.openxmlformats.org/officeDocument/2006/relationships/image" Target="../media/image360.png"/><Relationship Id="rId78" Type="http://schemas.openxmlformats.org/officeDocument/2006/relationships/customXml" Target="../ink/ink3827.xml"/><Relationship Id="rId94" Type="http://schemas.openxmlformats.org/officeDocument/2006/relationships/customXml" Target="../ink/ink383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849.xml"/><Relationship Id="rId143" Type="http://schemas.openxmlformats.org/officeDocument/2006/relationships/image" Target="../media/image71.png"/><Relationship Id="rId148" Type="http://schemas.openxmlformats.org/officeDocument/2006/relationships/customXml" Target="../ink/ink3862.xml"/><Relationship Id="rId164" Type="http://schemas.openxmlformats.org/officeDocument/2006/relationships/customXml" Target="../ink/ink387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790.xml"/><Relationship Id="rId9" Type="http://schemas.openxmlformats.org/officeDocument/2006/relationships/image" Target="../media/image410.png"/><Relationship Id="rId180" Type="http://schemas.openxmlformats.org/officeDocument/2006/relationships/customXml" Target="../ink/ink3878.xml"/><Relationship Id="rId210" Type="http://schemas.openxmlformats.org/officeDocument/2006/relationships/customXml" Target="../ink/ink3893.xml"/><Relationship Id="rId215" Type="http://schemas.openxmlformats.org/officeDocument/2006/relationships/image" Target="../media/image350.png"/><Relationship Id="rId236" Type="http://schemas.openxmlformats.org/officeDocument/2006/relationships/customXml" Target="../ink/ink3906.xml"/><Relationship Id="rId257" Type="http://schemas.openxmlformats.org/officeDocument/2006/relationships/image" Target="../media/image56.png"/><Relationship Id="rId278" Type="http://schemas.openxmlformats.org/officeDocument/2006/relationships/customXml" Target="../ink/ink3927.xml"/><Relationship Id="rId26" Type="http://schemas.openxmlformats.org/officeDocument/2006/relationships/customXml" Target="../ink/ink3801.xml"/><Relationship Id="rId231" Type="http://schemas.openxmlformats.org/officeDocument/2006/relationships/image" Target="../media/image430.png"/><Relationship Id="rId252" Type="http://schemas.openxmlformats.org/officeDocument/2006/relationships/customXml" Target="../ink/ink391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822.xml"/><Relationship Id="rId89" Type="http://schemas.openxmlformats.org/officeDocument/2006/relationships/image" Target="../media/image440.png"/><Relationship Id="rId112" Type="http://schemas.openxmlformats.org/officeDocument/2006/relationships/customXml" Target="../ink/ink3844.xml"/><Relationship Id="rId133" Type="http://schemas.openxmlformats.org/officeDocument/2006/relationships/image" Target="../media/image66.png"/><Relationship Id="rId154" Type="http://schemas.openxmlformats.org/officeDocument/2006/relationships/customXml" Target="../ink/ink3865.xml"/><Relationship Id="rId175" Type="http://schemas.openxmlformats.org/officeDocument/2006/relationships/image" Target="../media/image87.png"/><Relationship Id="rId196" Type="http://schemas.openxmlformats.org/officeDocument/2006/relationships/customXml" Target="../ink/ink3886.xml"/><Relationship Id="rId200" Type="http://schemas.openxmlformats.org/officeDocument/2006/relationships/customXml" Target="../ink/ink3888.xml"/><Relationship Id="rId16" Type="http://schemas.openxmlformats.org/officeDocument/2006/relationships/customXml" Target="../ink/ink3796.xml"/><Relationship Id="rId221" Type="http://schemas.openxmlformats.org/officeDocument/2006/relationships/image" Target="../media/image380.png"/><Relationship Id="rId242" Type="http://schemas.openxmlformats.org/officeDocument/2006/relationships/customXml" Target="../ink/ink3909.xml"/><Relationship Id="rId263" Type="http://schemas.openxmlformats.org/officeDocument/2006/relationships/image" Target="../media/image59.png"/><Relationship Id="rId284" Type="http://schemas.openxmlformats.org/officeDocument/2006/relationships/customXml" Target="../ink/ink3930.xml"/><Relationship Id="rId37" Type="http://schemas.openxmlformats.org/officeDocument/2006/relationships/image" Target="../media/image180.png"/><Relationship Id="rId58" Type="http://schemas.openxmlformats.org/officeDocument/2006/relationships/customXml" Target="../ink/ink3817.xml"/><Relationship Id="rId79" Type="http://schemas.openxmlformats.org/officeDocument/2006/relationships/image" Target="../media/image390.png"/><Relationship Id="rId102" Type="http://schemas.openxmlformats.org/officeDocument/2006/relationships/customXml" Target="../ink/ink3839.xml"/><Relationship Id="rId123" Type="http://schemas.openxmlformats.org/officeDocument/2006/relationships/image" Target="../media/image61.png"/><Relationship Id="rId144" Type="http://schemas.openxmlformats.org/officeDocument/2006/relationships/customXml" Target="../ink/ink3860.xml"/><Relationship Id="rId90" Type="http://schemas.openxmlformats.org/officeDocument/2006/relationships/customXml" Target="../ink/ink3833.xml"/><Relationship Id="rId165" Type="http://schemas.openxmlformats.org/officeDocument/2006/relationships/image" Target="../media/image82.png"/><Relationship Id="rId186" Type="http://schemas.openxmlformats.org/officeDocument/2006/relationships/customXml" Target="../ink/ink3881.xml"/><Relationship Id="rId211" Type="http://schemas.openxmlformats.org/officeDocument/2006/relationships/image" Target="../media/image330.png"/><Relationship Id="rId232" Type="http://schemas.openxmlformats.org/officeDocument/2006/relationships/customXml" Target="../ink/ink3904.xml"/><Relationship Id="rId253" Type="http://schemas.openxmlformats.org/officeDocument/2006/relationships/image" Target="../media/image54.png"/><Relationship Id="rId274" Type="http://schemas.openxmlformats.org/officeDocument/2006/relationships/customXml" Target="../ink/ink3925.xml"/><Relationship Id="rId27" Type="http://schemas.openxmlformats.org/officeDocument/2006/relationships/image" Target="../media/image130.png"/><Relationship Id="rId48" Type="http://schemas.openxmlformats.org/officeDocument/2006/relationships/customXml" Target="../ink/ink381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855.xml"/><Relationship Id="rId80" Type="http://schemas.openxmlformats.org/officeDocument/2006/relationships/customXml" Target="../ink/ink3828.xml"/><Relationship Id="rId155" Type="http://schemas.openxmlformats.org/officeDocument/2006/relationships/image" Target="../media/image77.png"/><Relationship Id="rId176" Type="http://schemas.openxmlformats.org/officeDocument/2006/relationships/customXml" Target="../ink/ink387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899.xml"/><Relationship Id="rId243" Type="http://schemas.openxmlformats.org/officeDocument/2006/relationships/image" Target="../media/image49.png"/><Relationship Id="rId264" Type="http://schemas.openxmlformats.org/officeDocument/2006/relationships/customXml" Target="../ink/ink392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80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850.xml"/><Relationship Id="rId70" Type="http://schemas.openxmlformats.org/officeDocument/2006/relationships/customXml" Target="../ink/ink382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87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894.xml"/><Relationship Id="rId233" Type="http://schemas.openxmlformats.org/officeDocument/2006/relationships/image" Target="../media/image440.png"/><Relationship Id="rId254" Type="http://schemas.openxmlformats.org/officeDocument/2006/relationships/customXml" Target="../ink/ink3915.xml"/><Relationship Id="rId28" Type="http://schemas.openxmlformats.org/officeDocument/2006/relationships/customXml" Target="../ink/ink3802.xml"/><Relationship Id="rId49" Type="http://schemas.openxmlformats.org/officeDocument/2006/relationships/image" Target="../media/image240.png"/><Relationship Id="rId114" Type="http://schemas.openxmlformats.org/officeDocument/2006/relationships/customXml" Target="../ink/ink3845.xml"/><Relationship Id="rId275" Type="http://schemas.openxmlformats.org/officeDocument/2006/relationships/image" Target="../media/image65.png"/><Relationship Id="rId60" Type="http://schemas.openxmlformats.org/officeDocument/2006/relationships/customXml" Target="../ink/ink381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866.xml"/><Relationship Id="rId177" Type="http://schemas.openxmlformats.org/officeDocument/2006/relationships/image" Target="../media/image88.png"/><Relationship Id="rId198" Type="http://schemas.openxmlformats.org/officeDocument/2006/relationships/customXml" Target="../ink/ink3887.xml"/><Relationship Id="rId202" Type="http://schemas.openxmlformats.org/officeDocument/2006/relationships/customXml" Target="../ink/ink3889.xml"/><Relationship Id="rId223" Type="http://schemas.openxmlformats.org/officeDocument/2006/relationships/image" Target="../media/image390.png"/><Relationship Id="rId244" Type="http://schemas.openxmlformats.org/officeDocument/2006/relationships/customXml" Target="../ink/ink3910.xml"/><Relationship Id="rId18" Type="http://schemas.openxmlformats.org/officeDocument/2006/relationships/customXml" Target="../ink/ink379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93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953.xml"/><Relationship Id="rId63" Type="http://schemas.openxmlformats.org/officeDocument/2006/relationships/image" Target="../media/image311.png"/><Relationship Id="rId84" Type="http://schemas.openxmlformats.org/officeDocument/2006/relationships/customXml" Target="../ink/ink3974.xml"/><Relationship Id="rId138" Type="http://schemas.openxmlformats.org/officeDocument/2006/relationships/customXml" Target="../ink/ink4001.xml"/><Relationship Id="rId159" Type="http://schemas.openxmlformats.org/officeDocument/2006/relationships/image" Target="../media/image79.png"/><Relationship Id="rId170" Type="http://schemas.openxmlformats.org/officeDocument/2006/relationships/customXml" Target="../ink/ink401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404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406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948.xml"/><Relationship Id="rId53" Type="http://schemas.openxmlformats.org/officeDocument/2006/relationships/image" Target="../media/image260.png"/><Relationship Id="rId74" Type="http://schemas.openxmlformats.org/officeDocument/2006/relationships/customXml" Target="../ink/ink3969.xml"/><Relationship Id="rId128" Type="http://schemas.openxmlformats.org/officeDocument/2006/relationships/customXml" Target="../ink/ink399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4012.xml"/><Relationship Id="rId181" Type="http://schemas.openxmlformats.org/officeDocument/2006/relationships/image" Target="../media/image180.png"/><Relationship Id="rId216" Type="http://schemas.openxmlformats.org/officeDocument/2006/relationships/customXml" Target="../ink/ink4040.xml"/><Relationship Id="rId237" Type="http://schemas.openxmlformats.org/officeDocument/2006/relationships/image" Target="../media/image46.png"/><Relationship Id="rId258" Type="http://schemas.openxmlformats.org/officeDocument/2006/relationships/customXml" Target="../ink/ink4061.xml"/><Relationship Id="rId279" Type="http://schemas.openxmlformats.org/officeDocument/2006/relationships/image" Target="../media/image67.png"/><Relationship Id="rId22" Type="http://schemas.openxmlformats.org/officeDocument/2006/relationships/customXml" Target="../ink/ink3943.xml"/><Relationship Id="rId43" Type="http://schemas.openxmlformats.org/officeDocument/2006/relationships/image" Target="../media/image210.png"/><Relationship Id="rId64" Type="http://schemas.openxmlformats.org/officeDocument/2006/relationships/customXml" Target="../ink/ink3964.xml"/><Relationship Id="rId118" Type="http://schemas.openxmlformats.org/officeDocument/2006/relationships/customXml" Target="../ink/ink399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4007.xml"/><Relationship Id="rId171" Type="http://schemas.openxmlformats.org/officeDocument/2006/relationships/image" Target="../media/image85.png"/><Relationship Id="rId192" Type="http://schemas.openxmlformats.org/officeDocument/2006/relationships/customXml" Target="../ink/ink4028.xml"/><Relationship Id="rId206" Type="http://schemas.openxmlformats.org/officeDocument/2006/relationships/customXml" Target="../ink/ink4035.xml"/><Relationship Id="rId227" Type="http://schemas.openxmlformats.org/officeDocument/2006/relationships/image" Target="../media/image411.png"/><Relationship Id="rId248" Type="http://schemas.openxmlformats.org/officeDocument/2006/relationships/customXml" Target="../ink/ink4056.xml"/><Relationship Id="rId269" Type="http://schemas.openxmlformats.org/officeDocument/2006/relationships/image" Target="../media/image62.png"/><Relationship Id="rId12" Type="http://schemas.openxmlformats.org/officeDocument/2006/relationships/customXml" Target="../ink/ink3938.xml"/><Relationship Id="rId33" Type="http://schemas.openxmlformats.org/officeDocument/2006/relationships/image" Target="../media/image160.png"/><Relationship Id="rId108" Type="http://schemas.openxmlformats.org/officeDocument/2006/relationships/customXml" Target="../ink/ink3986.xml"/><Relationship Id="rId129" Type="http://schemas.openxmlformats.org/officeDocument/2006/relationships/image" Target="../media/image64.png"/><Relationship Id="rId280" Type="http://schemas.openxmlformats.org/officeDocument/2006/relationships/customXml" Target="../ink/ink4072.xml"/><Relationship Id="rId54" Type="http://schemas.openxmlformats.org/officeDocument/2006/relationships/customXml" Target="../ink/ink3959.xml"/><Relationship Id="rId75" Type="http://schemas.openxmlformats.org/officeDocument/2006/relationships/image" Target="../media/image370.png"/><Relationship Id="rId96" Type="http://schemas.openxmlformats.org/officeDocument/2006/relationships/customXml" Target="../ink/ink3980.xml"/><Relationship Id="rId140" Type="http://schemas.openxmlformats.org/officeDocument/2006/relationships/customXml" Target="../ink/ink4002.xml"/><Relationship Id="rId161" Type="http://schemas.openxmlformats.org/officeDocument/2006/relationships/image" Target="../media/image80.png"/><Relationship Id="rId182" Type="http://schemas.openxmlformats.org/officeDocument/2006/relationships/customXml" Target="../ink/ink4023.xml"/><Relationship Id="rId217" Type="http://schemas.openxmlformats.org/officeDocument/2006/relationships/image" Target="../media/image89.png"/><Relationship Id="rId6" Type="http://schemas.openxmlformats.org/officeDocument/2006/relationships/customXml" Target="../ink/ink3935.xml"/><Relationship Id="rId238" Type="http://schemas.openxmlformats.org/officeDocument/2006/relationships/customXml" Target="../ink/ink405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4067.xml"/><Relationship Id="rId44" Type="http://schemas.openxmlformats.org/officeDocument/2006/relationships/customXml" Target="../ink/ink3954.xml"/><Relationship Id="rId65" Type="http://schemas.openxmlformats.org/officeDocument/2006/relationships/image" Target="../media/image320.png"/><Relationship Id="rId86" Type="http://schemas.openxmlformats.org/officeDocument/2006/relationships/customXml" Target="../ink/ink3975.xml"/><Relationship Id="rId130" Type="http://schemas.openxmlformats.org/officeDocument/2006/relationships/customXml" Target="../ink/ink3997.xml"/><Relationship Id="rId151" Type="http://schemas.openxmlformats.org/officeDocument/2006/relationships/image" Target="../media/image75.png"/><Relationship Id="rId172" Type="http://schemas.openxmlformats.org/officeDocument/2006/relationships/customXml" Target="../ink/ink401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404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4062.xml"/><Relationship Id="rId281" Type="http://schemas.openxmlformats.org/officeDocument/2006/relationships/image" Target="../media/image68.png"/><Relationship Id="rId34" Type="http://schemas.openxmlformats.org/officeDocument/2006/relationships/customXml" Target="../ink/ink3949.xml"/><Relationship Id="rId50" Type="http://schemas.openxmlformats.org/officeDocument/2006/relationships/customXml" Target="../ink/ink3957.xml"/><Relationship Id="rId55" Type="http://schemas.openxmlformats.org/officeDocument/2006/relationships/image" Target="../media/image270.png"/><Relationship Id="rId76" Type="http://schemas.openxmlformats.org/officeDocument/2006/relationships/customXml" Target="../ink/ink3970.xml"/><Relationship Id="rId97" Type="http://schemas.openxmlformats.org/officeDocument/2006/relationships/image" Target="../media/image48.png"/><Relationship Id="rId104" Type="http://schemas.openxmlformats.org/officeDocument/2006/relationships/customXml" Target="../ink/ink3984.xml"/><Relationship Id="rId120" Type="http://schemas.openxmlformats.org/officeDocument/2006/relationships/customXml" Target="../ink/ink399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4005.xml"/><Relationship Id="rId167" Type="http://schemas.openxmlformats.org/officeDocument/2006/relationships/image" Target="../media/image83.png"/><Relationship Id="rId188" Type="http://schemas.openxmlformats.org/officeDocument/2006/relationships/customXml" Target="../ink/ink402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978.xml"/><Relationship Id="rId162" Type="http://schemas.openxmlformats.org/officeDocument/2006/relationships/customXml" Target="../ink/ink401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4041.xml"/><Relationship Id="rId234" Type="http://schemas.openxmlformats.org/officeDocument/2006/relationships/customXml" Target="../ink/ink4049.xml"/><Relationship Id="rId239" Type="http://schemas.openxmlformats.org/officeDocument/2006/relationships/image" Target="../media/image47.png"/><Relationship Id="rId2" Type="http://schemas.openxmlformats.org/officeDocument/2006/relationships/customXml" Target="../ink/ink3933.xml"/><Relationship Id="rId29" Type="http://schemas.openxmlformats.org/officeDocument/2006/relationships/image" Target="../media/image140.png"/><Relationship Id="rId250" Type="http://schemas.openxmlformats.org/officeDocument/2006/relationships/customXml" Target="../ink/ink405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4070.xml"/><Relationship Id="rId24" Type="http://schemas.openxmlformats.org/officeDocument/2006/relationships/customXml" Target="../ink/ink3944.xml"/><Relationship Id="rId40" Type="http://schemas.openxmlformats.org/officeDocument/2006/relationships/customXml" Target="../ink/ink3952.xml"/><Relationship Id="rId45" Type="http://schemas.openxmlformats.org/officeDocument/2006/relationships/image" Target="../media/image220.png"/><Relationship Id="rId66" Type="http://schemas.openxmlformats.org/officeDocument/2006/relationships/customXml" Target="../ink/ink3965.xml"/><Relationship Id="rId87" Type="http://schemas.openxmlformats.org/officeDocument/2006/relationships/image" Target="../media/image430.png"/><Relationship Id="rId110" Type="http://schemas.openxmlformats.org/officeDocument/2006/relationships/customXml" Target="../ink/ink398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4000.xml"/><Relationship Id="rId157" Type="http://schemas.openxmlformats.org/officeDocument/2006/relationships/image" Target="../media/image78.png"/><Relationship Id="rId178" Type="http://schemas.openxmlformats.org/officeDocument/2006/relationships/customXml" Target="../ink/ink4021.xml"/><Relationship Id="rId61" Type="http://schemas.openxmlformats.org/officeDocument/2006/relationships/image" Target="../media/image300.png"/><Relationship Id="rId82" Type="http://schemas.openxmlformats.org/officeDocument/2006/relationships/customXml" Target="../ink/ink3973.xml"/><Relationship Id="rId152" Type="http://schemas.openxmlformats.org/officeDocument/2006/relationships/customXml" Target="../ink/ink4008.xml"/><Relationship Id="rId173" Type="http://schemas.openxmlformats.org/officeDocument/2006/relationships/image" Target="../media/image86.png"/><Relationship Id="rId194" Type="http://schemas.openxmlformats.org/officeDocument/2006/relationships/customXml" Target="../ink/ink402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403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4044.xml"/><Relationship Id="rId240" Type="http://schemas.openxmlformats.org/officeDocument/2006/relationships/customXml" Target="../ink/ink405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4065.xml"/><Relationship Id="rId287" Type="http://schemas.openxmlformats.org/officeDocument/2006/relationships/image" Target="../media/image91.png"/><Relationship Id="rId14" Type="http://schemas.openxmlformats.org/officeDocument/2006/relationships/customXml" Target="../ink/ink3939.xml"/><Relationship Id="rId30" Type="http://schemas.openxmlformats.org/officeDocument/2006/relationships/customXml" Target="../ink/ink3947.xml"/><Relationship Id="rId35" Type="http://schemas.openxmlformats.org/officeDocument/2006/relationships/image" Target="../media/image170.png"/><Relationship Id="rId56" Type="http://schemas.openxmlformats.org/officeDocument/2006/relationships/customXml" Target="../ink/ink3960.xml"/><Relationship Id="rId77" Type="http://schemas.openxmlformats.org/officeDocument/2006/relationships/image" Target="../media/image380.png"/><Relationship Id="rId100" Type="http://schemas.openxmlformats.org/officeDocument/2006/relationships/customXml" Target="../ink/ink3982.xml"/><Relationship Id="rId105" Type="http://schemas.openxmlformats.org/officeDocument/2006/relationships/image" Target="../media/image52.png"/><Relationship Id="rId126" Type="http://schemas.openxmlformats.org/officeDocument/2006/relationships/customXml" Target="../ink/ink3995.xml"/><Relationship Id="rId147" Type="http://schemas.openxmlformats.org/officeDocument/2006/relationships/image" Target="../media/image211.png"/><Relationship Id="rId168" Type="http://schemas.openxmlformats.org/officeDocument/2006/relationships/customXml" Target="../ink/ink4016.xml"/><Relationship Id="rId282" Type="http://schemas.openxmlformats.org/officeDocument/2006/relationships/customXml" Target="../ink/ink4073.xml"/><Relationship Id="rId8" Type="http://schemas.openxmlformats.org/officeDocument/2006/relationships/customXml" Target="../ink/ink3936.xml"/><Relationship Id="rId51" Type="http://schemas.openxmlformats.org/officeDocument/2006/relationships/image" Target="../media/image250.png"/><Relationship Id="rId72" Type="http://schemas.openxmlformats.org/officeDocument/2006/relationships/customXml" Target="../ink/ink3968.xml"/><Relationship Id="rId93" Type="http://schemas.openxmlformats.org/officeDocument/2006/relationships/image" Target="../media/image46.png"/><Relationship Id="rId98" Type="http://schemas.openxmlformats.org/officeDocument/2006/relationships/customXml" Target="../ink/ink3981.xml"/><Relationship Id="rId121" Type="http://schemas.openxmlformats.org/officeDocument/2006/relationships/image" Target="../media/image60.png"/><Relationship Id="rId142" Type="http://schemas.openxmlformats.org/officeDocument/2006/relationships/customXml" Target="../ink/ink4003.xml"/><Relationship Id="rId163" Type="http://schemas.openxmlformats.org/officeDocument/2006/relationships/image" Target="../media/image81.png"/><Relationship Id="rId184" Type="http://schemas.openxmlformats.org/officeDocument/2006/relationships/customXml" Target="../ink/ink402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039.xml"/><Relationship Id="rId230" Type="http://schemas.openxmlformats.org/officeDocument/2006/relationships/customXml" Target="../ink/ink404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406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955.xml"/><Relationship Id="rId67" Type="http://schemas.openxmlformats.org/officeDocument/2006/relationships/image" Target="../media/image330.png"/><Relationship Id="rId116" Type="http://schemas.openxmlformats.org/officeDocument/2006/relationships/customXml" Target="../ink/ink3990.xml"/><Relationship Id="rId137" Type="http://schemas.openxmlformats.org/officeDocument/2006/relationships/image" Target="../media/image68.png"/><Relationship Id="rId158" Type="http://schemas.openxmlformats.org/officeDocument/2006/relationships/customXml" Target="../ink/ink4011.xml"/><Relationship Id="rId272" Type="http://schemas.openxmlformats.org/officeDocument/2006/relationships/customXml" Target="../ink/ink4068.xml"/><Relationship Id="rId20" Type="http://schemas.openxmlformats.org/officeDocument/2006/relationships/customXml" Target="../ink/ink3942.xml"/><Relationship Id="rId41" Type="http://schemas.openxmlformats.org/officeDocument/2006/relationships/image" Target="../media/image200.png"/><Relationship Id="rId62" Type="http://schemas.openxmlformats.org/officeDocument/2006/relationships/customXml" Target="../ink/ink3963.xml"/><Relationship Id="rId83" Type="http://schemas.openxmlformats.org/officeDocument/2006/relationships/image" Target="../media/image411.png"/><Relationship Id="rId88" Type="http://schemas.openxmlformats.org/officeDocument/2006/relationships/customXml" Target="../ink/ink3976.xml"/><Relationship Id="rId111" Type="http://schemas.openxmlformats.org/officeDocument/2006/relationships/image" Target="../media/image55.png"/><Relationship Id="rId132" Type="http://schemas.openxmlformats.org/officeDocument/2006/relationships/customXml" Target="../ink/ink3998.xml"/><Relationship Id="rId153" Type="http://schemas.openxmlformats.org/officeDocument/2006/relationships/image" Target="../media/image76.png"/><Relationship Id="rId174" Type="http://schemas.openxmlformats.org/officeDocument/2006/relationships/customXml" Target="../ink/ink401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4027.xml"/><Relationship Id="rId204" Type="http://schemas.openxmlformats.org/officeDocument/2006/relationships/customXml" Target="../ink/ink4034.xml"/><Relationship Id="rId220" Type="http://schemas.openxmlformats.org/officeDocument/2006/relationships/customXml" Target="../ink/ink404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4055.xml"/><Relationship Id="rId267" Type="http://schemas.openxmlformats.org/officeDocument/2006/relationships/image" Target="../media/image61.png"/><Relationship Id="rId288" Type="http://schemas.openxmlformats.org/officeDocument/2006/relationships/customXml" Target="../ink/ink4076.xml"/><Relationship Id="rId15" Type="http://schemas.openxmlformats.org/officeDocument/2006/relationships/image" Target="../media/image710.png"/><Relationship Id="rId36" Type="http://schemas.openxmlformats.org/officeDocument/2006/relationships/customXml" Target="../ink/ink3950.xml"/><Relationship Id="rId57" Type="http://schemas.openxmlformats.org/officeDocument/2006/relationships/image" Target="../media/image280.png"/><Relationship Id="rId106" Type="http://schemas.openxmlformats.org/officeDocument/2006/relationships/customXml" Target="../ink/ink3985.xml"/><Relationship Id="rId127" Type="http://schemas.openxmlformats.org/officeDocument/2006/relationships/image" Target="../media/image63.png"/><Relationship Id="rId262" Type="http://schemas.openxmlformats.org/officeDocument/2006/relationships/customXml" Target="../ink/ink4063.xml"/><Relationship Id="rId283" Type="http://schemas.openxmlformats.org/officeDocument/2006/relationships/image" Target="../media/image69.png"/><Relationship Id="rId10" Type="http://schemas.openxmlformats.org/officeDocument/2006/relationships/customXml" Target="../ink/ink3937.xml"/><Relationship Id="rId31" Type="http://schemas.openxmlformats.org/officeDocument/2006/relationships/image" Target="../media/image150.png"/><Relationship Id="rId52" Type="http://schemas.openxmlformats.org/officeDocument/2006/relationships/customXml" Target="../ink/ink3958.xml"/><Relationship Id="rId73" Type="http://schemas.openxmlformats.org/officeDocument/2006/relationships/image" Target="../media/image360.png"/><Relationship Id="rId78" Type="http://schemas.openxmlformats.org/officeDocument/2006/relationships/customXml" Target="../ink/ink3971.xml"/><Relationship Id="rId94" Type="http://schemas.openxmlformats.org/officeDocument/2006/relationships/customXml" Target="../ink/ink397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993.xml"/><Relationship Id="rId143" Type="http://schemas.openxmlformats.org/officeDocument/2006/relationships/image" Target="../media/image71.png"/><Relationship Id="rId148" Type="http://schemas.openxmlformats.org/officeDocument/2006/relationships/customXml" Target="../ink/ink4006.xml"/><Relationship Id="rId164" Type="http://schemas.openxmlformats.org/officeDocument/2006/relationships/customXml" Target="../ink/ink401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934.xml"/><Relationship Id="rId9" Type="http://schemas.openxmlformats.org/officeDocument/2006/relationships/image" Target="../media/image410.png"/><Relationship Id="rId180" Type="http://schemas.openxmlformats.org/officeDocument/2006/relationships/customXml" Target="../ink/ink4022.xml"/><Relationship Id="rId210" Type="http://schemas.openxmlformats.org/officeDocument/2006/relationships/customXml" Target="../ink/ink4037.xml"/><Relationship Id="rId215" Type="http://schemas.openxmlformats.org/officeDocument/2006/relationships/image" Target="../media/image350.png"/><Relationship Id="rId236" Type="http://schemas.openxmlformats.org/officeDocument/2006/relationships/customXml" Target="../ink/ink4050.xml"/><Relationship Id="rId257" Type="http://schemas.openxmlformats.org/officeDocument/2006/relationships/image" Target="../media/image56.png"/><Relationship Id="rId278" Type="http://schemas.openxmlformats.org/officeDocument/2006/relationships/customXml" Target="../ink/ink4071.xml"/><Relationship Id="rId26" Type="http://schemas.openxmlformats.org/officeDocument/2006/relationships/customXml" Target="../ink/ink3945.xml"/><Relationship Id="rId231" Type="http://schemas.openxmlformats.org/officeDocument/2006/relationships/image" Target="../media/image430.png"/><Relationship Id="rId252" Type="http://schemas.openxmlformats.org/officeDocument/2006/relationships/customXml" Target="../ink/ink405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966.xml"/><Relationship Id="rId89" Type="http://schemas.openxmlformats.org/officeDocument/2006/relationships/image" Target="../media/image440.png"/><Relationship Id="rId112" Type="http://schemas.openxmlformats.org/officeDocument/2006/relationships/customXml" Target="../ink/ink3988.xml"/><Relationship Id="rId133" Type="http://schemas.openxmlformats.org/officeDocument/2006/relationships/image" Target="../media/image66.png"/><Relationship Id="rId154" Type="http://schemas.openxmlformats.org/officeDocument/2006/relationships/customXml" Target="../ink/ink4009.xml"/><Relationship Id="rId175" Type="http://schemas.openxmlformats.org/officeDocument/2006/relationships/image" Target="../media/image87.png"/><Relationship Id="rId196" Type="http://schemas.openxmlformats.org/officeDocument/2006/relationships/customXml" Target="../ink/ink4030.xml"/><Relationship Id="rId200" Type="http://schemas.openxmlformats.org/officeDocument/2006/relationships/customXml" Target="../ink/ink4032.xml"/><Relationship Id="rId16" Type="http://schemas.openxmlformats.org/officeDocument/2006/relationships/customXml" Target="../ink/ink3940.xml"/><Relationship Id="rId221" Type="http://schemas.openxmlformats.org/officeDocument/2006/relationships/image" Target="../media/image380.png"/><Relationship Id="rId242" Type="http://schemas.openxmlformats.org/officeDocument/2006/relationships/customXml" Target="../ink/ink4053.xml"/><Relationship Id="rId263" Type="http://schemas.openxmlformats.org/officeDocument/2006/relationships/image" Target="../media/image59.png"/><Relationship Id="rId284" Type="http://schemas.openxmlformats.org/officeDocument/2006/relationships/customXml" Target="../ink/ink4074.xml"/><Relationship Id="rId37" Type="http://schemas.openxmlformats.org/officeDocument/2006/relationships/image" Target="../media/image180.png"/><Relationship Id="rId58" Type="http://schemas.openxmlformats.org/officeDocument/2006/relationships/customXml" Target="../ink/ink3961.xml"/><Relationship Id="rId79" Type="http://schemas.openxmlformats.org/officeDocument/2006/relationships/image" Target="../media/image390.png"/><Relationship Id="rId102" Type="http://schemas.openxmlformats.org/officeDocument/2006/relationships/customXml" Target="../ink/ink3983.xml"/><Relationship Id="rId123" Type="http://schemas.openxmlformats.org/officeDocument/2006/relationships/image" Target="../media/image61.png"/><Relationship Id="rId144" Type="http://schemas.openxmlformats.org/officeDocument/2006/relationships/customXml" Target="../ink/ink4004.xml"/><Relationship Id="rId90" Type="http://schemas.openxmlformats.org/officeDocument/2006/relationships/customXml" Target="../ink/ink3977.xml"/><Relationship Id="rId165" Type="http://schemas.openxmlformats.org/officeDocument/2006/relationships/image" Target="../media/image82.png"/><Relationship Id="rId186" Type="http://schemas.openxmlformats.org/officeDocument/2006/relationships/customXml" Target="../ink/ink4025.xml"/><Relationship Id="rId211" Type="http://schemas.openxmlformats.org/officeDocument/2006/relationships/image" Target="../media/image330.png"/><Relationship Id="rId232" Type="http://schemas.openxmlformats.org/officeDocument/2006/relationships/customXml" Target="../ink/ink4048.xml"/><Relationship Id="rId253" Type="http://schemas.openxmlformats.org/officeDocument/2006/relationships/image" Target="../media/image54.png"/><Relationship Id="rId274" Type="http://schemas.openxmlformats.org/officeDocument/2006/relationships/customXml" Target="../ink/ink4069.xml"/><Relationship Id="rId27" Type="http://schemas.openxmlformats.org/officeDocument/2006/relationships/image" Target="../media/image130.png"/><Relationship Id="rId48" Type="http://schemas.openxmlformats.org/officeDocument/2006/relationships/customXml" Target="../ink/ink395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999.xml"/><Relationship Id="rId80" Type="http://schemas.openxmlformats.org/officeDocument/2006/relationships/customXml" Target="../ink/ink3972.xml"/><Relationship Id="rId155" Type="http://schemas.openxmlformats.org/officeDocument/2006/relationships/image" Target="../media/image77.png"/><Relationship Id="rId176" Type="http://schemas.openxmlformats.org/officeDocument/2006/relationships/customXml" Target="../ink/ink402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4043.xml"/><Relationship Id="rId243" Type="http://schemas.openxmlformats.org/officeDocument/2006/relationships/image" Target="../media/image49.png"/><Relationship Id="rId264" Type="http://schemas.openxmlformats.org/officeDocument/2006/relationships/customXml" Target="../ink/ink406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95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994.xml"/><Relationship Id="rId70" Type="http://schemas.openxmlformats.org/officeDocument/2006/relationships/customXml" Target="../ink/ink396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401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4038.xml"/><Relationship Id="rId233" Type="http://schemas.openxmlformats.org/officeDocument/2006/relationships/image" Target="../media/image440.png"/><Relationship Id="rId254" Type="http://schemas.openxmlformats.org/officeDocument/2006/relationships/customXml" Target="../ink/ink4059.xml"/><Relationship Id="rId28" Type="http://schemas.openxmlformats.org/officeDocument/2006/relationships/customXml" Target="../ink/ink3946.xml"/><Relationship Id="rId49" Type="http://schemas.openxmlformats.org/officeDocument/2006/relationships/image" Target="../media/image240.png"/><Relationship Id="rId114" Type="http://schemas.openxmlformats.org/officeDocument/2006/relationships/customXml" Target="../ink/ink3989.xml"/><Relationship Id="rId275" Type="http://schemas.openxmlformats.org/officeDocument/2006/relationships/image" Target="../media/image65.png"/><Relationship Id="rId60" Type="http://schemas.openxmlformats.org/officeDocument/2006/relationships/customXml" Target="../ink/ink396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4010.xml"/><Relationship Id="rId177" Type="http://schemas.openxmlformats.org/officeDocument/2006/relationships/image" Target="../media/image88.png"/><Relationship Id="rId198" Type="http://schemas.openxmlformats.org/officeDocument/2006/relationships/customXml" Target="../ink/ink4031.xml"/><Relationship Id="rId202" Type="http://schemas.openxmlformats.org/officeDocument/2006/relationships/customXml" Target="../ink/ink4033.xml"/><Relationship Id="rId223" Type="http://schemas.openxmlformats.org/officeDocument/2006/relationships/image" Target="../media/image390.png"/><Relationship Id="rId244" Type="http://schemas.openxmlformats.org/officeDocument/2006/relationships/customXml" Target="../ink/ink4054.xml"/><Relationship Id="rId18" Type="http://schemas.openxmlformats.org/officeDocument/2006/relationships/customXml" Target="../ink/ink394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40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4097.xml"/><Relationship Id="rId63" Type="http://schemas.openxmlformats.org/officeDocument/2006/relationships/image" Target="../media/image311.png"/><Relationship Id="rId84" Type="http://schemas.openxmlformats.org/officeDocument/2006/relationships/customXml" Target="../ink/ink4118.xml"/><Relationship Id="rId138" Type="http://schemas.openxmlformats.org/officeDocument/2006/relationships/customXml" Target="../ink/ink4145.xml"/><Relationship Id="rId159" Type="http://schemas.openxmlformats.org/officeDocument/2006/relationships/image" Target="../media/image79.png"/><Relationship Id="rId170" Type="http://schemas.openxmlformats.org/officeDocument/2006/relationships/customXml" Target="../ink/ink416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418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421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4092.xml"/><Relationship Id="rId53" Type="http://schemas.openxmlformats.org/officeDocument/2006/relationships/image" Target="../media/image260.png"/><Relationship Id="rId74" Type="http://schemas.openxmlformats.org/officeDocument/2006/relationships/customXml" Target="../ink/ink4113.xml"/><Relationship Id="rId128" Type="http://schemas.openxmlformats.org/officeDocument/2006/relationships/customXml" Target="../ink/ink414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4156.xml"/><Relationship Id="rId181" Type="http://schemas.openxmlformats.org/officeDocument/2006/relationships/image" Target="../media/image180.png"/><Relationship Id="rId216" Type="http://schemas.openxmlformats.org/officeDocument/2006/relationships/customXml" Target="../ink/ink4184.xml"/><Relationship Id="rId237" Type="http://schemas.openxmlformats.org/officeDocument/2006/relationships/image" Target="../media/image46.png"/><Relationship Id="rId258" Type="http://schemas.openxmlformats.org/officeDocument/2006/relationships/customXml" Target="../ink/ink4205.xml"/><Relationship Id="rId279" Type="http://schemas.openxmlformats.org/officeDocument/2006/relationships/image" Target="../media/image67.png"/><Relationship Id="rId22" Type="http://schemas.openxmlformats.org/officeDocument/2006/relationships/customXml" Target="../ink/ink4087.xml"/><Relationship Id="rId43" Type="http://schemas.openxmlformats.org/officeDocument/2006/relationships/image" Target="../media/image210.png"/><Relationship Id="rId64" Type="http://schemas.openxmlformats.org/officeDocument/2006/relationships/customXml" Target="../ink/ink4108.xml"/><Relationship Id="rId118" Type="http://schemas.openxmlformats.org/officeDocument/2006/relationships/customXml" Target="../ink/ink4135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4151.xml"/><Relationship Id="rId171" Type="http://schemas.openxmlformats.org/officeDocument/2006/relationships/image" Target="../media/image85.png"/><Relationship Id="rId192" Type="http://schemas.openxmlformats.org/officeDocument/2006/relationships/customXml" Target="../ink/ink4172.xml"/><Relationship Id="rId206" Type="http://schemas.openxmlformats.org/officeDocument/2006/relationships/customXml" Target="../ink/ink4179.xml"/><Relationship Id="rId227" Type="http://schemas.openxmlformats.org/officeDocument/2006/relationships/image" Target="../media/image411.png"/><Relationship Id="rId248" Type="http://schemas.openxmlformats.org/officeDocument/2006/relationships/customXml" Target="../ink/ink4200.xml"/><Relationship Id="rId269" Type="http://schemas.openxmlformats.org/officeDocument/2006/relationships/image" Target="../media/image62.png"/><Relationship Id="rId12" Type="http://schemas.openxmlformats.org/officeDocument/2006/relationships/customXml" Target="../ink/ink4082.xml"/><Relationship Id="rId33" Type="http://schemas.openxmlformats.org/officeDocument/2006/relationships/image" Target="../media/image160.png"/><Relationship Id="rId108" Type="http://schemas.openxmlformats.org/officeDocument/2006/relationships/customXml" Target="../ink/ink4130.xml"/><Relationship Id="rId129" Type="http://schemas.openxmlformats.org/officeDocument/2006/relationships/image" Target="../media/image64.png"/><Relationship Id="rId280" Type="http://schemas.openxmlformats.org/officeDocument/2006/relationships/customXml" Target="../ink/ink4216.xml"/><Relationship Id="rId54" Type="http://schemas.openxmlformats.org/officeDocument/2006/relationships/customXml" Target="../ink/ink4103.xml"/><Relationship Id="rId75" Type="http://schemas.openxmlformats.org/officeDocument/2006/relationships/image" Target="../media/image370.png"/><Relationship Id="rId96" Type="http://schemas.openxmlformats.org/officeDocument/2006/relationships/customXml" Target="../ink/ink4124.xml"/><Relationship Id="rId140" Type="http://schemas.openxmlformats.org/officeDocument/2006/relationships/customXml" Target="../ink/ink4146.xml"/><Relationship Id="rId161" Type="http://schemas.openxmlformats.org/officeDocument/2006/relationships/image" Target="../media/image80.png"/><Relationship Id="rId182" Type="http://schemas.openxmlformats.org/officeDocument/2006/relationships/customXml" Target="../ink/ink4167.xml"/><Relationship Id="rId217" Type="http://schemas.openxmlformats.org/officeDocument/2006/relationships/image" Target="../media/image89.png"/><Relationship Id="rId6" Type="http://schemas.openxmlformats.org/officeDocument/2006/relationships/customXml" Target="../ink/ink4079.xml"/><Relationship Id="rId238" Type="http://schemas.openxmlformats.org/officeDocument/2006/relationships/customXml" Target="../ink/ink419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4211.xml"/><Relationship Id="rId44" Type="http://schemas.openxmlformats.org/officeDocument/2006/relationships/customXml" Target="../ink/ink4098.xml"/><Relationship Id="rId65" Type="http://schemas.openxmlformats.org/officeDocument/2006/relationships/image" Target="../media/image320.png"/><Relationship Id="rId86" Type="http://schemas.openxmlformats.org/officeDocument/2006/relationships/customXml" Target="../ink/ink4119.xml"/><Relationship Id="rId130" Type="http://schemas.openxmlformats.org/officeDocument/2006/relationships/customXml" Target="../ink/ink4141.xml"/><Relationship Id="rId151" Type="http://schemas.openxmlformats.org/officeDocument/2006/relationships/image" Target="../media/image75.png"/><Relationship Id="rId172" Type="http://schemas.openxmlformats.org/officeDocument/2006/relationships/customXml" Target="../ink/ink416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419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4206.xml"/><Relationship Id="rId281" Type="http://schemas.openxmlformats.org/officeDocument/2006/relationships/image" Target="../media/image68.png"/><Relationship Id="rId34" Type="http://schemas.openxmlformats.org/officeDocument/2006/relationships/customXml" Target="../ink/ink4093.xml"/><Relationship Id="rId50" Type="http://schemas.openxmlformats.org/officeDocument/2006/relationships/customXml" Target="../ink/ink4101.xml"/><Relationship Id="rId55" Type="http://schemas.openxmlformats.org/officeDocument/2006/relationships/image" Target="../media/image270.png"/><Relationship Id="rId76" Type="http://schemas.openxmlformats.org/officeDocument/2006/relationships/customXml" Target="../ink/ink4114.xml"/><Relationship Id="rId97" Type="http://schemas.openxmlformats.org/officeDocument/2006/relationships/image" Target="../media/image48.png"/><Relationship Id="rId104" Type="http://schemas.openxmlformats.org/officeDocument/2006/relationships/customXml" Target="../ink/ink4128.xml"/><Relationship Id="rId120" Type="http://schemas.openxmlformats.org/officeDocument/2006/relationships/customXml" Target="../ink/ink413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4149.xml"/><Relationship Id="rId167" Type="http://schemas.openxmlformats.org/officeDocument/2006/relationships/image" Target="../media/image83.png"/><Relationship Id="rId188" Type="http://schemas.openxmlformats.org/officeDocument/2006/relationships/customXml" Target="../ink/ink417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4122.xml"/><Relationship Id="rId162" Type="http://schemas.openxmlformats.org/officeDocument/2006/relationships/customXml" Target="../ink/ink415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4185.xml"/><Relationship Id="rId234" Type="http://schemas.openxmlformats.org/officeDocument/2006/relationships/customXml" Target="../ink/ink4193.xml"/><Relationship Id="rId239" Type="http://schemas.openxmlformats.org/officeDocument/2006/relationships/image" Target="../media/image47.png"/><Relationship Id="rId2" Type="http://schemas.openxmlformats.org/officeDocument/2006/relationships/customXml" Target="../ink/ink4077.xml"/><Relationship Id="rId29" Type="http://schemas.openxmlformats.org/officeDocument/2006/relationships/image" Target="../media/image140.png"/><Relationship Id="rId250" Type="http://schemas.openxmlformats.org/officeDocument/2006/relationships/customXml" Target="../ink/ink420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4214.xml"/><Relationship Id="rId24" Type="http://schemas.openxmlformats.org/officeDocument/2006/relationships/customXml" Target="../ink/ink4088.xml"/><Relationship Id="rId40" Type="http://schemas.openxmlformats.org/officeDocument/2006/relationships/customXml" Target="../ink/ink4096.xml"/><Relationship Id="rId45" Type="http://schemas.openxmlformats.org/officeDocument/2006/relationships/image" Target="../media/image220.png"/><Relationship Id="rId66" Type="http://schemas.openxmlformats.org/officeDocument/2006/relationships/customXml" Target="../ink/ink4109.xml"/><Relationship Id="rId87" Type="http://schemas.openxmlformats.org/officeDocument/2006/relationships/image" Target="../media/image430.png"/><Relationship Id="rId110" Type="http://schemas.openxmlformats.org/officeDocument/2006/relationships/customXml" Target="../ink/ink413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4144.xml"/><Relationship Id="rId157" Type="http://schemas.openxmlformats.org/officeDocument/2006/relationships/image" Target="../media/image78.png"/><Relationship Id="rId178" Type="http://schemas.openxmlformats.org/officeDocument/2006/relationships/customXml" Target="../ink/ink4165.xml"/><Relationship Id="rId61" Type="http://schemas.openxmlformats.org/officeDocument/2006/relationships/image" Target="../media/image300.png"/><Relationship Id="rId82" Type="http://schemas.openxmlformats.org/officeDocument/2006/relationships/customXml" Target="../ink/ink4117.xml"/><Relationship Id="rId152" Type="http://schemas.openxmlformats.org/officeDocument/2006/relationships/customXml" Target="../ink/ink4152.xml"/><Relationship Id="rId173" Type="http://schemas.openxmlformats.org/officeDocument/2006/relationships/image" Target="../media/image86.png"/><Relationship Id="rId194" Type="http://schemas.openxmlformats.org/officeDocument/2006/relationships/customXml" Target="../ink/ink417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418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4188.xml"/><Relationship Id="rId240" Type="http://schemas.openxmlformats.org/officeDocument/2006/relationships/customXml" Target="../ink/ink419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4209.xml"/><Relationship Id="rId287" Type="http://schemas.openxmlformats.org/officeDocument/2006/relationships/image" Target="../media/image91.png"/><Relationship Id="rId14" Type="http://schemas.openxmlformats.org/officeDocument/2006/relationships/customXml" Target="../ink/ink4083.xml"/><Relationship Id="rId30" Type="http://schemas.openxmlformats.org/officeDocument/2006/relationships/customXml" Target="../ink/ink4091.xml"/><Relationship Id="rId35" Type="http://schemas.openxmlformats.org/officeDocument/2006/relationships/image" Target="../media/image170.png"/><Relationship Id="rId56" Type="http://schemas.openxmlformats.org/officeDocument/2006/relationships/customXml" Target="../ink/ink4104.xml"/><Relationship Id="rId77" Type="http://schemas.openxmlformats.org/officeDocument/2006/relationships/image" Target="../media/image380.png"/><Relationship Id="rId100" Type="http://schemas.openxmlformats.org/officeDocument/2006/relationships/customXml" Target="../ink/ink4126.xml"/><Relationship Id="rId105" Type="http://schemas.openxmlformats.org/officeDocument/2006/relationships/image" Target="../media/image52.png"/><Relationship Id="rId126" Type="http://schemas.openxmlformats.org/officeDocument/2006/relationships/customXml" Target="../ink/ink4139.xml"/><Relationship Id="rId147" Type="http://schemas.openxmlformats.org/officeDocument/2006/relationships/image" Target="../media/image211.png"/><Relationship Id="rId168" Type="http://schemas.openxmlformats.org/officeDocument/2006/relationships/customXml" Target="../ink/ink4160.xml"/><Relationship Id="rId282" Type="http://schemas.openxmlformats.org/officeDocument/2006/relationships/customXml" Target="../ink/ink4217.xml"/><Relationship Id="rId8" Type="http://schemas.openxmlformats.org/officeDocument/2006/relationships/customXml" Target="../ink/ink4080.xml"/><Relationship Id="rId51" Type="http://schemas.openxmlformats.org/officeDocument/2006/relationships/image" Target="../media/image250.png"/><Relationship Id="rId72" Type="http://schemas.openxmlformats.org/officeDocument/2006/relationships/customXml" Target="../ink/ink4112.xml"/><Relationship Id="rId93" Type="http://schemas.openxmlformats.org/officeDocument/2006/relationships/image" Target="../media/image46.png"/><Relationship Id="rId98" Type="http://schemas.openxmlformats.org/officeDocument/2006/relationships/customXml" Target="../ink/ink4125.xml"/><Relationship Id="rId121" Type="http://schemas.openxmlformats.org/officeDocument/2006/relationships/image" Target="../media/image60.png"/><Relationship Id="rId142" Type="http://schemas.openxmlformats.org/officeDocument/2006/relationships/customXml" Target="../ink/ink4147.xml"/><Relationship Id="rId163" Type="http://schemas.openxmlformats.org/officeDocument/2006/relationships/image" Target="../media/image81.png"/><Relationship Id="rId184" Type="http://schemas.openxmlformats.org/officeDocument/2006/relationships/customXml" Target="../ink/ink416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183.xml"/><Relationship Id="rId230" Type="http://schemas.openxmlformats.org/officeDocument/2006/relationships/customXml" Target="../ink/ink419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420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4099.xml"/><Relationship Id="rId67" Type="http://schemas.openxmlformats.org/officeDocument/2006/relationships/image" Target="../media/image330.png"/><Relationship Id="rId116" Type="http://schemas.openxmlformats.org/officeDocument/2006/relationships/customXml" Target="../ink/ink4134.xml"/><Relationship Id="rId137" Type="http://schemas.openxmlformats.org/officeDocument/2006/relationships/image" Target="../media/image68.png"/><Relationship Id="rId158" Type="http://schemas.openxmlformats.org/officeDocument/2006/relationships/customXml" Target="../ink/ink4155.xml"/><Relationship Id="rId272" Type="http://schemas.openxmlformats.org/officeDocument/2006/relationships/customXml" Target="../ink/ink4212.xml"/><Relationship Id="rId20" Type="http://schemas.openxmlformats.org/officeDocument/2006/relationships/customXml" Target="../ink/ink4086.xml"/><Relationship Id="rId41" Type="http://schemas.openxmlformats.org/officeDocument/2006/relationships/image" Target="../media/image200.png"/><Relationship Id="rId62" Type="http://schemas.openxmlformats.org/officeDocument/2006/relationships/customXml" Target="../ink/ink4107.xml"/><Relationship Id="rId83" Type="http://schemas.openxmlformats.org/officeDocument/2006/relationships/image" Target="../media/image411.png"/><Relationship Id="rId88" Type="http://schemas.openxmlformats.org/officeDocument/2006/relationships/customXml" Target="../ink/ink4120.xml"/><Relationship Id="rId111" Type="http://schemas.openxmlformats.org/officeDocument/2006/relationships/image" Target="../media/image55.png"/><Relationship Id="rId132" Type="http://schemas.openxmlformats.org/officeDocument/2006/relationships/customXml" Target="../ink/ink4142.xml"/><Relationship Id="rId153" Type="http://schemas.openxmlformats.org/officeDocument/2006/relationships/image" Target="../media/image76.png"/><Relationship Id="rId174" Type="http://schemas.openxmlformats.org/officeDocument/2006/relationships/customXml" Target="../ink/ink416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4171.xml"/><Relationship Id="rId204" Type="http://schemas.openxmlformats.org/officeDocument/2006/relationships/customXml" Target="../ink/ink4178.xml"/><Relationship Id="rId220" Type="http://schemas.openxmlformats.org/officeDocument/2006/relationships/customXml" Target="../ink/ink418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4199.xml"/><Relationship Id="rId267" Type="http://schemas.openxmlformats.org/officeDocument/2006/relationships/image" Target="../media/image61.png"/><Relationship Id="rId288" Type="http://schemas.openxmlformats.org/officeDocument/2006/relationships/customXml" Target="../ink/ink4220.xml"/><Relationship Id="rId15" Type="http://schemas.openxmlformats.org/officeDocument/2006/relationships/image" Target="../media/image710.png"/><Relationship Id="rId36" Type="http://schemas.openxmlformats.org/officeDocument/2006/relationships/customXml" Target="../ink/ink4094.xml"/><Relationship Id="rId57" Type="http://schemas.openxmlformats.org/officeDocument/2006/relationships/image" Target="../media/image280.png"/><Relationship Id="rId106" Type="http://schemas.openxmlformats.org/officeDocument/2006/relationships/customXml" Target="../ink/ink4129.xml"/><Relationship Id="rId127" Type="http://schemas.openxmlformats.org/officeDocument/2006/relationships/image" Target="../media/image63.png"/><Relationship Id="rId262" Type="http://schemas.openxmlformats.org/officeDocument/2006/relationships/customXml" Target="../ink/ink4207.xml"/><Relationship Id="rId283" Type="http://schemas.openxmlformats.org/officeDocument/2006/relationships/image" Target="../media/image69.png"/><Relationship Id="rId10" Type="http://schemas.openxmlformats.org/officeDocument/2006/relationships/customXml" Target="../ink/ink4081.xml"/><Relationship Id="rId31" Type="http://schemas.openxmlformats.org/officeDocument/2006/relationships/image" Target="../media/image150.png"/><Relationship Id="rId52" Type="http://schemas.openxmlformats.org/officeDocument/2006/relationships/customXml" Target="../ink/ink4102.xml"/><Relationship Id="rId73" Type="http://schemas.openxmlformats.org/officeDocument/2006/relationships/image" Target="../media/image360.png"/><Relationship Id="rId78" Type="http://schemas.openxmlformats.org/officeDocument/2006/relationships/customXml" Target="../ink/ink4115.xml"/><Relationship Id="rId94" Type="http://schemas.openxmlformats.org/officeDocument/2006/relationships/customXml" Target="../ink/ink412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4137.xml"/><Relationship Id="rId143" Type="http://schemas.openxmlformats.org/officeDocument/2006/relationships/image" Target="../media/image71.png"/><Relationship Id="rId148" Type="http://schemas.openxmlformats.org/officeDocument/2006/relationships/customXml" Target="../ink/ink4150.xml"/><Relationship Id="rId164" Type="http://schemas.openxmlformats.org/officeDocument/2006/relationships/customXml" Target="../ink/ink415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4078.xml"/><Relationship Id="rId9" Type="http://schemas.openxmlformats.org/officeDocument/2006/relationships/image" Target="../media/image410.png"/><Relationship Id="rId180" Type="http://schemas.openxmlformats.org/officeDocument/2006/relationships/customXml" Target="../ink/ink4166.xml"/><Relationship Id="rId210" Type="http://schemas.openxmlformats.org/officeDocument/2006/relationships/customXml" Target="../ink/ink4181.xml"/><Relationship Id="rId215" Type="http://schemas.openxmlformats.org/officeDocument/2006/relationships/image" Target="../media/image350.png"/><Relationship Id="rId236" Type="http://schemas.openxmlformats.org/officeDocument/2006/relationships/customXml" Target="../ink/ink4194.xml"/><Relationship Id="rId257" Type="http://schemas.openxmlformats.org/officeDocument/2006/relationships/image" Target="../media/image56.png"/><Relationship Id="rId278" Type="http://schemas.openxmlformats.org/officeDocument/2006/relationships/customXml" Target="../ink/ink4215.xml"/><Relationship Id="rId26" Type="http://schemas.openxmlformats.org/officeDocument/2006/relationships/customXml" Target="../ink/ink4089.xml"/><Relationship Id="rId231" Type="http://schemas.openxmlformats.org/officeDocument/2006/relationships/image" Target="../media/image430.png"/><Relationship Id="rId252" Type="http://schemas.openxmlformats.org/officeDocument/2006/relationships/customXml" Target="../ink/ink420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4110.xml"/><Relationship Id="rId89" Type="http://schemas.openxmlformats.org/officeDocument/2006/relationships/image" Target="../media/image440.png"/><Relationship Id="rId112" Type="http://schemas.openxmlformats.org/officeDocument/2006/relationships/customXml" Target="../ink/ink4132.xml"/><Relationship Id="rId133" Type="http://schemas.openxmlformats.org/officeDocument/2006/relationships/image" Target="../media/image66.png"/><Relationship Id="rId154" Type="http://schemas.openxmlformats.org/officeDocument/2006/relationships/customXml" Target="../ink/ink4153.xml"/><Relationship Id="rId175" Type="http://schemas.openxmlformats.org/officeDocument/2006/relationships/image" Target="../media/image87.png"/><Relationship Id="rId196" Type="http://schemas.openxmlformats.org/officeDocument/2006/relationships/customXml" Target="../ink/ink4174.xml"/><Relationship Id="rId200" Type="http://schemas.openxmlformats.org/officeDocument/2006/relationships/customXml" Target="../ink/ink4176.xml"/><Relationship Id="rId16" Type="http://schemas.openxmlformats.org/officeDocument/2006/relationships/customXml" Target="../ink/ink4084.xml"/><Relationship Id="rId221" Type="http://schemas.openxmlformats.org/officeDocument/2006/relationships/image" Target="../media/image380.png"/><Relationship Id="rId242" Type="http://schemas.openxmlformats.org/officeDocument/2006/relationships/customXml" Target="../ink/ink4197.xml"/><Relationship Id="rId263" Type="http://schemas.openxmlformats.org/officeDocument/2006/relationships/image" Target="../media/image59.png"/><Relationship Id="rId284" Type="http://schemas.openxmlformats.org/officeDocument/2006/relationships/customXml" Target="../ink/ink4218.xml"/><Relationship Id="rId37" Type="http://schemas.openxmlformats.org/officeDocument/2006/relationships/image" Target="../media/image180.png"/><Relationship Id="rId58" Type="http://schemas.openxmlformats.org/officeDocument/2006/relationships/customXml" Target="../ink/ink4105.xml"/><Relationship Id="rId79" Type="http://schemas.openxmlformats.org/officeDocument/2006/relationships/image" Target="../media/image390.png"/><Relationship Id="rId102" Type="http://schemas.openxmlformats.org/officeDocument/2006/relationships/customXml" Target="../ink/ink4127.xml"/><Relationship Id="rId123" Type="http://schemas.openxmlformats.org/officeDocument/2006/relationships/image" Target="../media/image61.png"/><Relationship Id="rId144" Type="http://schemas.openxmlformats.org/officeDocument/2006/relationships/customXml" Target="../ink/ink4148.xml"/><Relationship Id="rId90" Type="http://schemas.openxmlformats.org/officeDocument/2006/relationships/customXml" Target="../ink/ink4121.xml"/><Relationship Id="rId165" Type="http://schemas.openxmlformats.org/officeDocument/2006/relationships/image" Target="../media/image82.png"/><Relationship Id="rId186" Type="http://schemas.openxmlformats.org/officeDocument/2006/relationships/customXml" Target="../ink/ink4169.xml"/><Relationship Id="rId211" Type="http://schemas.openxmlformats.org/officeDocument/2006/relationships/image" Target="../media/image330.png"/><Relationship Id="rId232" Type="http://schemas.openxmlformats.org/officeDocument/2006/relationships/customXml" Target="../ink/ink4192.xml"/><Relationship Id="rId253" Type="http://schemas.openxmlformats.org/officeDocument/2006/relationships/image" Target="../media/image54.png"/><Relationship Id="rId274" Type="http://schemas.openxmlformats.org/officeDocument/2006/relationships/customXml" Target="../ink/ink4213.xml"/><Relationship Id="rId27" Type="http://schemas.openxmlformats.org/officeDocument/2006/relationships/image" Target="../media/image130.png"/><Relationship Id="rId48" Type="http://schemas.openxmlformats.org/officeDocument/2006/relationships/customXml" Target="../ink/ink410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4143.xml"/><Relationship Id="rId80" Type="http://schemas.openxmlformats.org/officeDocument/2006/relationships/customXml" Target="../ink/ink4116.xml"/><Relationship Id="rId155" Type="http://schemas.openxmlformats.org/officeDocument/2006/relationships/image" Target="../media/image77.png"/><Relationship Id="rId176" Type="http://schemas.openxmlformats.org/officeDocument/2006/relationships/customXml" Target="../ink/ink416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4187.xml"/><Relationship Id="rId243" Type="http://schemas.openxmlformats.org/officeDocument/2006/relationships/image" Target="../media/image49.png"/><Relationship Id="rId264" Type="http://schemas.openxmlformats.org/officeDocument/2006/relationships/customXml" Target="../ink/ink420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409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4138.xml"/><Relationship Id="rId70" Type="http://schemas.openxmlformats.org/officeDocument/2006/relationships/customXml" Target="../ink/ink411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415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182.xml"/><Relationship Id="rId233" Type="http://schemas.openxmlformats.org/officeDocument/2006/relationships/image" Target="../media/image440.png"/><Relationship Id="rId254" Type="http://schemas.openxmlformats.org/officeDocument/2006/relationships/customXml" Target="../ink/ink4203.xml"/><Relationship Id="rId28" Type="http://schemas.openxmlformats.org/officeDocument/2006/relationships/customXml" Target="../ink/ink4090.xml"/><Relationship Id="rId49" Type="http://schemas.openxmlformats.org/officeDocument/2006/relationships/image" Target="../media/image240.png"/><Relationship Id="rId114" Type="http://schemas.openxmlformats.org/officeDocument/2006/relationships/customXml" Target="../ink/ink4133.xml"/><Relationship Id="rId275" Type="http://schemas.openxmlformats.org/officeDocument/2006/relationships/image" Target="../media/image65.png"/><Relationship Id="rId60" Type="http://schemas.openxmlformats.org/officeDocument/2006/relationships/customXml" Target="../ink/ink410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4154.xml"/><Relationship Id="rId177" Type="http://schemas.openxmlformats.org/officeDocument/2006/relationships/image" Target="../media/image88.png"/><Relationship Id="rId198" Type="http://schemas.openxmlformats.org/officeDocument/2006/relationships/customXml" Target="../ink/ink4175.xml"/><Relationship Id="rId202" Type="http://schemas.openxmlformats.org/officeDocument/2006/relationships/customXml" Target="../ink/ink4177.xml"/><Relationship Id="rId223" Type="http://schemas.openxmlformats.org/officeDocument/2006/relationships/image" Target="../media/image390.png"/><Relationship Id="rId244" Type="http://schemas.openxmlformats.org/officeDocument/2006/relationships/customXml" Target="../ink/ink4198.xml"/><Relationship Id="rId18" Type="http://schemas.openxmlformats.org/officeDocument/2006/relationships/customXml" Target="../ink/ink408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421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785.xml"/><Relationship Id="rId63" Type="http://schemas.openxmlformats.org/officeDocument/2006/relationships/image" Target="../media/image311.png"/><Relationship Id="rId84" Type="http://schemas.openxmlformats.org/officeDocument/2006/relationships/customXml" Target="../ink/ink806.xml"/><Relationship Id="rId138" Type="http://schemas.openxmlformats.org/officeDocument/2006/relationships/customXml" Target="../ink/ink833.xml"/><Relationship Id="rId159" Type="http://schemas.openxmlformats.org/officeDocument/2006/relationships/image" Target="../media/image79.png"/><Relationship Id="rId170" Type="http://schemas.openxmlformats.org/officeDocument/2006/relationships/customXml" Target="../ink/ink84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87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89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780.xml"/><Relationship Id="rId53" Type="http://schemas.openxmlformats.org/officeDocument/2006/relationships/image" Target="../media/image260.png"/><Relationship Id="rId74" Type="http://schemas.openxmlformats.org/officeDocument/2006/relationships/customXml" Target="../ink/ink801.xml"/><Relationship Id="rId128" Type="http://schemas.openxmlformats.org/officeDocument/2006/relationships/customXml" Target="../ink/ink82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844.xml"/><Relationship Id="rId181" Type="http://schemas.openxmlformats.org/officeDocument/2006/relationships/image" Target="../media/image180.png"/><Relationship Id="rId216" Type="http://schemas.openxmlformats.org/officeDocument/2006/relationships/customXml" Target="../ink/ink872.xml"/><Relationship Id="rId237" Type="http://schemas.openxmlformats.org/officeDocument/2006/relationships/image" Target="../media/image46.png"/><Relationship Id="rId258" Type="http://schemas.openxmlformats.org/officeDocument/2006/relationships/customXml" Target="../ink/ink893.xml"/><Relationship Id="rId279" Type="http://schemas.openxmlformats.org/officeDocument/2006/relationships/image" Target="../media/image67.png"/><Relationship Id="rId22" Type="http://schemas.openxmlformats.org/officeDocument/2006/relationships/customXml" Target="../ink/ink775.xml"/><Relationship Id="rId43" Type="http://schemas.openxmlformats.org/officeDocument/2006/relationships/image" Target="../media/image210.png"/><Relationship Id="rId64" Type="http://schemas.openxmlformats.org/officeDocument/2006/relationships/customXml" Target="../ink/ink796.xml"/><Relationship Id="rId118" Type="http://schemas.openxmlformats.org/officeDocument/2006/relationships/customXml" Target="../ink/ink823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839.xml"/><Relationship Id="rId171" Type="http://schemas.openxmlformats.org/officeDocument/2006/relationships/image" Target="../media/image85.png"/><Relationship Id="rId192" Type="http://schemas.openxmlformats.org/officeDocument/2006/relationships/customXml" Target="../ink/ink860.xml"/><Relationship Id="rId206" Type="http://schemas.openxmlformats.org/officeDocument/2006/relationships/customXml" Target="../ink/ink867.xml"/><Relationship Id="rId227" Type="http://schemas.openxmlformats.org/officeDocument/2006/relationships/image" Target="../media/image411.png"/><Relationship Id="rId248" Type="http://schemas.openxmlformats.org/officeDocument/2006/relationships/customXml" Target="../ink/ink888.xml"/><Relationship Id="rId269" Type="http://schemas.openxmlformats.org/officeDocument/2006/relationships/image" Target="../media/image62.png"/><Relationship Id="rId12" Type="http://schemas.openxmlformats.org/officeDocument/2006/relationships/customXml" Target="../ink/ink770.xml"/><Relationship Id="rId33" Type="http://schemas.openxmlformats.org/officeDocument/2006/relationships/image" Target="../media/image160.png"/><Relationship Id="rId108" Type="http://schemas.openxmlformats.org/officeDocument/2006/relationships/customXml" Target="../ink/ink818.xml"/><Relationship Id="rId129" Type="http://schemas.openxmlformats.org/officeDocument/2006/relationships/image" Target="../media/image64.png"/><Relationship Id="rId280" Type="http://schemas.openxmlformats.org/officeDocument/2006/relationships/customXml" Target="../ink/ink904.xml"/><Relationship Id="rId54" Type="http://schemas.openxmlformats.org/officeDocument/2006/relationships/customXml" Target="../ink/ink791.xml"/><Relationship Id="rId75" Type="http://schemas.openxmlformats.org/officeDocument/2006/relationships/image" Target="../media/image370.png"/><Relationship Id="rId96" Type="http://schemas.openxmlformats.org/officeDocument/2006/relationships/customXml" Target="../ink/ink812.xml"/><Relationship Id="rId140" Type="http://schemas.openxmlformats.org/officeDocument/2006/relationships/customXml" Target="../ink/ink834.xml"/><Relationship Id="rId161" Type="http://schemas.openxmlformats.org/officeDocument/2006/relationships/image" Target="../media/image80.png"/><Relationship Id="rId182" Type="http://schemas.openxmlformats.org/officeDocument/2006/relationships/customXml" Target="../ink/ink855.xml"/><Relationship Id="rId217" Type="http://schemas.openxmlformats.org/officeDocument/2006/relationships/image" Target="../media/image89.png"/><Relationship Id="rId6" Type="http://schemas.openxmlformats.org/officeDocument/2006/relationships/customXml" Target="../ink/ink767.xml"/><Relationship Id="rId238" Type="http://schemas.openxmlformats.org/officeDocument/2006/relationships/customXml" Target="../ink/ink88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899.xml"/><Relationship Id="rId44" Type="http://schemas.openxmlformats.org/officeDocument/2006/relationships/customXml" Target="../ink/ink786.xml"/><Relationship Id="rId65" Type="http://schemas.openxmlformats.org/officeDocument/2006/relationships/image" Target="../media/image320.png"/><Relationship Id="rId86" Type="http://schemas.openxmlformats.org/officeDocument/2006/relationships/customXml" Target="../ink/ink807.xml"/><Relationship Id="rId130" Type="http://schemas.openxmlformats.org/officeDocument/2006/relationships/customXml" Target="../ink/ink829.xml"/><Relationship Id="rId151" Type="http://schemas.openxmlformats.org/officeDocument/2006/relationships/image" Target="../media/image75.png"/><Relationship Id="rId172" Type="http://schemas.openxmlformats.org/officeDocument/2006/relationships/customXml" Target="../ink/ink85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87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894.xml"/><Relationship Id="rId281" Type="http://schemas.openxmlformats.org/officeDocument/2006/relationships/image" Target="../media/image68.png"/><Relationship Id="rId34" Type="http://schemas.openxmlformats.org/officeDocument/2006/relationships/customXml" Target="../ink/ink781.xml"/><Relationship Id="rId50" Type="http://schemas.openxmlformats.org/officeDocument/2006/relationships/customXml" Target="../ink/ink789.xml"/><Relationship Id="rId55" Type="http://schemas.openxmlformats.org/officeDocument/2006/relationships/image" Target="../media/image270.png"/><Relationship Id="rId76" Type="http://schemas.openxmlformats.org/officeDocument/2006/relationships/customXml" Target="../ink/ink802.xml"/><Relationship Id="rId97" Type="http://schemas.openxmlformats.org/officeDocument/2006/relationships/image" Target="../media/image48.png"/><Relationship Id="rId104" Type="http://schemas.openxmlformats.org/officeDocument/2006/relationships/customXml" Target="../ink/ink816.xml"/><Relationship Id="rId120" Type="http://schemas.openxmlformats.org/officeDocument/2006/relationships/customXml" Target="../ink/ink82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837.xml"/><Relationship Id="rId167" Type="http://schemas.openxmlformats.org/officeDocument/2006/relationships/image" Target="../media/image83.png"/><Relationship Id="rId188" Type="http://schemas.openxmlformats.org/officeDocument/2006/relationships/customXml" Target="../ink/ink85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810.xml"/><Relationship Id="rId162" Type="http://schemas.openxmlformats.org/officeDocument/2006/relationships/customXml" Target="../ink/ink84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873.xml"/><Relationship Id="rId234" Type="http://schemas.openxmlformats.org/officeDocument/2006/relationships/customXml" Target="../ink/ink881.xml"/><Relationship Id="rId239" Type="http://schemas.openxmlformats.org/officeDocument/2006/relationships/image" Target="../media/image47.png"/><Relationship Id="rId2" Type="http://schemas.openxmlformats.org/officeDocument/2006/relationships/customXml" Target="../ink/ink765.xml"/><Relationship Id="rId29" Type="http://schemas.openxmlformats.org/officeDocument/2006/relationships/image" Target="../media/image140.png"/><Relationship Id="rId250" Type="http://schemas.openxmlformats.org/officeDocument/2006/relationships/customXml" Target="../ink/ink88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902.xml"/><Relationship Id="rId24" Type="http://schemas.openxmlformats.org/officeDocument/2006/relationships/customXml" Target="../ink/ink776.xml"/><Relationship Id="rId40" Type="http://schemas.openxmlformats.org/officeDocument/2006/relationships/customXml" Target="../ink/ink784.xml"/><Relationship Id="rId45" Type="http://schemas.openxmlformats.org/officeDocument/2006/relationships/image" Target="../media/image220.png"/><Relationship Id="rId66" Type="http://schemas.openxmlformats.org/officeDocument/2006/relationships/customXml" Target="../ink/ink797.xml"/><Relationship Id="rId87" Type="http://schemas.openxmlformats.org/officeDocument/2006/relationships/image" Target="../media/image430.png"/><Relationship Id="rId110" Type="http://schemas.openxmlformats.org/officeDocument/2006/relationships/customXml" Target="../ink/ink81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832.xml"/><Relationship Id="rId157" Type="http://schemas.openxmlformats.org/officeDocument/2006/relationships/image" Target="../media/image78.png"/><Relationship Id="rId178" Type="http://schemas.openxmlformats.org/officeDocument/2006/relationships/customXml" Target="../ink/ink853.xml"/><Relationship Id="rId61" Type="http://schemas.openxmlformats.org/officeDocument/2006/relationships/image" Target="../media/image300.png"/><Relationship Id="rId82" Type="http://schemas.openxmlformats.org/officeDocument/2006/relationships/customXml" Target="../ink/ink805.xml"/><Relationship Id="rId152" Type="http://schemas.openxmlformats.org/officeDocument/2006/relationships/customXml" Target="../ink/ink840.xml"/><Relationship Id="rId173" Type="http://schemas.openxmlformats.org/officeDocument/2006/relationships/image" Target="../media/image86.png"/><Relationship Id="rId194" Type="http://schemas.openxmlformats.org/officeDocument/2006/relationships/customXml" Target="../ink/ink86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86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876.xml"/><Relationship Id="rId240" Type="http://schemas.openxmlformats.org/officeDocument/2006/relationships/customXml" Target="../ink/ink88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897.xml"/><Relationship Id="rId287" Type="http://schemas.openxmlformats.org/officeDocument/2006/relationships/image" Target="../media/image91.png"/><Relationship Id="rId14" Type="http://schemas.openxmlformats.org/officeDocument/2006/relationships/customXml" Target="../ink/ink771.xml"/><Relationship Id="rId30" Type="http://schemas.openxmlformats.org/officeDocument/2006/relationships/customXml" Target="../ink/ink779.xml"/><Relationship Id="rId35" Type="http://schemas.openxmlformats.org/officeDocument/2006/relationships/image" Target="../media/image170.png"/><Relationship Id="rId56" Type="http://schemas.openxmlformats.org/officeDocument/2006/relationships/customXml" Target="../ink/ink792.xml"/><Relationship Id="rId77" Type="http://schemas.openxmlformats.org/officeDocument/2006/relationships/image" Target="../media/image380.png"/><Relationship Id="rId100" Type="http://schemas.openxmlformats.org/officeDocument/2006/relationships/customXml" Target="../ink/ink814.xml"/><Relationship Id="rId105" Type="http://schemas.openxmlformats.org/officeDocument/2006/relationships/image" Target="../media/image52.png"/><Relationship Id="rId126" Type="http://schemas.openxmlformats.org/officeDocument/2006/relationships/customXml" Target="../ink/ink827.xml"/><Relationship Id="rId147" Type="http://schemas.openxmlformats.org/officeDocument/2006/relationships/image" Target="../media/image211.png"/><Relationship Id="rId168" Type="http://schemas.openxmlformats.org/officeDocument/2006/relationships/customXml" Target="../ink/ink848.xml"/><Relationship Id="rId282" Type="http://schemas.openxmlformats.org/officeDocument/2006/relationships/customXml" Target="../ink/ink905.xml"/><Relationship Id="rId8" Type="http://schemas.openxmlformats.org/officeDocument/2006/relationships/customXml" Target="../ink/ink768.xml"/><Relationship Id="rId51" Type="http://schemas.openxmlformats.org/officeDocument/2006/relationships/image" Target="../media/image250.png"/><Relationship Id="rId72" Type="http://schemas.openxmlformats.org/officeDocument/2006/relationships/customXml" Target="../ink/ink800.xml"/><Relationship Id="rId93" Type="http://schemas.openxmlformats.org/officeDocument/2006/relationships/image" Target="../media/image46.png"/><Relationship Id="rId98" Type="http://schemas.openxmlformats.org/officeDocument/2006/relationships/customXml" Target="../ink/ink813.xml"/><Relationship Id="rId121" Type="http://schemas.openxmlformats.org/officeDocument/2006/relationships/image" Target="../media/image60.png"/><Relationship Id="rId142" Type="http://schemas.openxmlformats.org/officeDocument/2006/relationships/customXml" Target="../ink/ink835.xml"/><Relationship Id="rId163" Type="http://schemas.openxmlformats.org/officeDocument/2006/relationships/image" Target="../media/image81.png"/><Relationship Id="rId184" Type="http://schemas.openxmlformats.org/officeDocument/2006/relationships/customXml" Target="../ink/ink85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871.xml"/><Relationship Id="rId230" Type="http://schemas.openxmlformats.org/officeDocument/2006/relationships/customXml" Target="../ink/ink87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89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787.xml"/><Relationship Id="rId67" Type="http://schemas.openxmlformats.org/officeDocument/2006/relationships/image" Target="../media/image330.png"/><Relationship Id="rId116" Type="http://schemas.openxmlformats.org/officeDocument/2006/relationships/customXml" Target="../ink/ink822.xml"/><Relationship Id="rId137" Type="http://schemas.openxmlformats.org/officeDocument/2006/relationships/image" Target="../media/image68.png"/><Relationship Id="rId158" Type="http://schemas.openxmlformats.org/officeDocument/2006/relationships/customXml" Target="../ink/ink843.xml"/><Relationship Id="rId272" Type="http://schemas.openxmlformats.org/officeDocument/2006/relationships/customXml" Target="../ink/ink900.xml"/><Relationship Id="rId20" Type="http://schemas.openxmlformats.org/officeDocument/2006/relationships/customXml" Target="../ink/ink774.xml"/><Relationship Id="rId41" Type="http://schemas.openxmlformats.org/officeDocument/2006/relationships/image" Target="../media/image200.png"/><Relationship Id="rId62" Type="http://schemas.openxmlformats.org/officeDocument/2006/relationships/customXml" Target="../ink/ink795.xml"/><Relationship Id="rId83" Type="http://schemas.openxmlformats.org/officeDocument/2006/relationships/image" Target="../media/image411.png"/><Relationship Id="rId88" Type="http://schemas.openxmlformats.org/officeDocument/2006/relationships/customXml" Target="../ink/ink808.xml"/><Relationship Id="rId111" Type="http://schemas.openxmlformats.org/officeDocument/2006/relationships/image" Target="../media/image55.png"/><Relationship Id="rId132" Type="http://schemas.openxmlformats.org/officeDocument/2006/relationships/customXml" Target="../ink/ink830.xml"/><Relationship Id="rId153" Type="http://schemas.openxmlformats.org/officeDocument/2006/relationships/image" Target="../media/image76.png"/><Relationship Id="rId174" Type="http://schemas.openxmlformats.org/officeDocument/2006/relationships/customXml" Target="../ink/ink85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859.xml"/><Relationship Id="rId204" Type="http://schemas.openxmlformats.org/officeDocument/2006/relationships/customXml" Target="../ink/ink866.xml"/><Relationship Id="rId220" Type="http://schemas.openxmlformats.org/officeDocument/2006/relationships/customXml" Target="../ink/ink87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887.xml"/><Relationship Id="rId267" Type="http://schemas.openxmlformats.org/officeDocument/2006/relationships/image" Target="../media/image61.png"/><Relationship Id="rId288" Type="http://schemas.openxmlformats.org/officeDocument/2006/relationships/customXml" Target="../ink/ink908.xml"/><Relationship Id="rId15" Type="http://schemas.openxmlformats.org/officeDocument/2006/relationships/image" Target="../media/image710.png"/><Relationship Id="rId36" Type="http://schemas.openxmlformats.org/officeDocument/2006/relationships/customXml" Target="../ink/ink782.xml"/><Relationship Id="rId57" Type="http://schemas.openxmlformats.org/officeDocument/2006/relationships/image" Target="../media/image280.png"/><Relationship Id="rId106" Type="http://schemas.openxmlformats.org/officeDocument/2006/relationships/customXml" Target="../ink/ink817.xml"/><Relationship Id="rId127" Type="http://schemas.openxmlformats.org/officeDocument/2006/relationships/image" Target="../media/image63.png"/><Relationship Id="rId262" Type="http://schemas.openxmlformats.org/officeDocument/2006/relationships/customXml" Target="../ink/ink895.xml"/><Relationship Id="rId283" Type="http://schemas.openxmlformats.org/officeDocument/2006/relationships/image" Target="../media/image69.png"/><Relationship Id="rId10" Type="http://schemas.openxmlformats.org/officeDocument/2006/relationships/customXml" Target="../ink/ink769.xml"/><Relationship Id="rId31" Type="http://schemas.openxmlformats.org/officeDocument/2006/relationships/image" Target="../media/image150.png"/><Relationship Id="rId52" Type="http://schemas.openxmlformats.org/officeDocument/2006/relationships/customXml" Target="../ink/ink790.xml"/><Relationship Id="rId73" Type="http://schemas.openxmlformats.org/officeDocument/2006/relationships/image" Target="../media/image360.png"/><Relationship Id="rId78" Type="http://schemas.openxmlformats.org/officeDocument/2006/relationships/customXml" Target="../ink/ink803.xml"/><Relationship Id="rId94" Type="http://schemas.openxmlformats.org/officeDocument/2006/relationships/customXml" Target="../ink/ink81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825.xml"/><Relationship Id="rId143" Type="http://schemas.openxmlformats.org/officeDocument/2006/relationships/image" Target="../media/image71.png"/><Relationship Id="rId148" Type="http://schemas.openxmlformats.org/officeDocument/2006/relationships/customXml" Target="../ink/ink838.xml"/><Relationship Id="rId164" Type="http://schemas.openxmlformats.org/officeDocument/2006/relationships/customXml" Target="../ink/ink84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766.xml"/><Relationship Id="rId9" Type="http://schemas.openxmlformats.org/officeDocument/2006/relationships/image" Target="../media/image410.png"/><Relationship Id="rId180" Type="http://schemas.openxmlformats.org/officeDocument/2006/relationships/customXml" Target="../ink/ink854.xml"/><Relationship Id="rId210" Type="http://schemas.openxmlformats.org/officeDocument/2006/relationships/customXml" Target="../ink/ink869.xml"/><Relationship Id="rId215" Type="http://schemas.openxmlformats.org/officeDocument/2006/relationships/image" Target="../media/image350.png"/><Relationship Id="rId236" Type="http://schemas.openxmlformats.org/officeDocument/2006/relationships/customXml" Target="../ink/ink882.xml"/><Relationship Id="rId257" Type="http://schemas.openxmlformats.org/officeDocument/2006/relationships/image" Target="../media/image56.png"/><Relationship Id="rId278" Type="http://schemas.openxmlformats.org/officeDocument/2006/relationships/customXml" Target="../ink/ink903.xml"/><Relationship Id="rId26" Type="http://schemas.openxmlformats.org/officeDocument/2006/relationships/customXml" Target="../ink/ink777.xml"/><Relationship Id="rId231" Type="http://schemas.openxmlformats.org/officeDocument/2006/relationships/image" Target="../media/image430.png"/><Relationship Id="rId252" Type="http://schemas.openxmlformats.org/officeDocument/2006/relationships/customXml" Target="../ink/ink89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798.xml"/><Relationship Id="rId89" Type="http://schemas.openxmlformats.org/officeDocument/2006/relationships/image" Target="../media/image440.png"/><Relationship Id="rId112" Type="http://schemas.openxmlformats.org/officeDocument/2006/relationships/customXml" Target="../ink/ink820.xml"/><Relationship Id="rId133" Type="http://schemas.openxmlformats.org/officeDocument/2006/relationships/image" Target="../media/image66.png"/><Relationship Id="rId154" Type="http://schemas.openxmlformats.org/officeDocument/2006/relationships/customXml" Target="../ink/ink841.xml"/><Relationship Id="rId175" Type="http://schemas.openxmlformats.org/officeDocument/2006/relationships/image" Target="../media/image87.png"/><Relationship Id="rId196" Type="http://schemas.openxmlformats.org/officeDocument/2006/relationships/customXml" Target="../ink/ink862.xml"/><Relationship Id="rId200" Type="http://schemas.openxmlformats.org/officeDocument/2006/relationships/customXml" Target="../ink/ink864.xml"/><Relationship Id="rId16" Type="http://schemas.openxmlformats.org/officeDocument/2006/relationships/customXml" Target="../ink/ink772.xml"/><Relationship Id="rId221" Type="http://schemas.openxmlformats.org/officeDocument/2006/relationships/image" Target="../media/image380.png"/><Relationship Id="rId242" Type="http://schemas.openxmlformats.org/officeDocument/2006/relationships/customXml" Target="../ink/ink885.xml"/><Relationship Id="rId263" Type="http://schemas.openxmlformats.org/officeDocument/2006/relationships/image" Target="../media/image59.png"/><Relationship Id="rId284" Type="http://schemas.openxmlformats.org/officeDocument/2006/relationships/customXml" Target="../ink/ink906.xml"/><Relationship Id="rId37" Type="http://schemas.openxmlformats.org/officeDocument/2006/relationships/image" Target="../media/image180.png"/><Relationship Id="rId58" Type="http://schemas.openxmlformats.org/officeDocument/2006/relationships/customXml" Target="../ink/ink793.xml"/><Relationship Id="rId79" Type="http://schemas.openxmlformats.org/officeDocument/2006/relationships/image" Target="../media/image390.png"/><Relationship Id="rId102" Type="http://schemas.openxmlformats.org/officeDocument/2006/relationships/customXml" Target="../ink/ink815.xml"/><Relationship Id="rId123" Type="http://schemas.openxmlformats.org/officeDocument/2006/relationships/image" Target="../media/image61.png"/><Relationship Id="rId144" Type="http://schemas.openxmlformats.org/officeDocument/2006/relationships/customXml" Target="../ink/ink836.xml"/><Relationship Id="rId90" Type="http://schemas.openxmlformats.org/officeDocument/2006/relationships/customXml" Target="../ink/ink809.xml"/><Relationship Id="rId165" Type="http://schemas.openxmlformats.org/officeDocument/2006/relationships/image" Target="../media/image82.png"/><Relationship Id="rId186" Type="http://schemas.openxmlformats.org/officeDocument/2006/relationships/customXml" Target="../ink/ink857.xml"/><Relationship Id="rId211" Type="http://schemas.openxmlformats.org/officeDocument/2006/relationships/image" Target="../media/image330.png"/><Relationship Id="rId232" Type="http://schemas.openxmlformats.org/officeDocument/2006/relationships/customXml" Target="../ink/ink880.xml"/><Relationship Id="rId253" Type="http://schemas.openxmlformats.org/officeDocument/2006/relationships/image" Target="../media/image54.png"/><Relationship Id="rId274" Type="http://schemas.openxmlformats.org/officeDocument/2006/relationships/customXml" Target="../ink/ink901.xml"/><Relationship Id="rId27" Type="http://schemas.openxmlformats.org/officeDocument/2006/relationships/image" Target="../media/image130.png"/><Relationship Id="rId48" Type="http://schemas.openxmlformats.org/officeDocument/2006/relationships/customXml" Target="../ink/ink78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831.xml"/><Relationship Id="rId80" Type="http://schemas.openxmlformats.org/officeDocument/2006/relationships/customXml" Target="../ink/ink804.xml"/><Relationship Id="rId155" Type="http://schemas.openxmlformats.org/officeDocument/2006/relationships/image" Target="../media/image77.png"/><Relationship Id="rId176" Type="http://schemas.openxmlformats.org/officeDocument/2006/relationships/customXml" Target="../ink/ink85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875.xml"/><Relationship Id="rId243" Type="http://schemas.openxmlformats.org/officeDocument/2006/relationships/image" Target="../media/image49.png"/><Relationship Id="rId264" Type="http://schemas.openxmlformats.org/officeDocument/2006/relationships/customXml" Target="../ink/ink89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78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826.xml"/><Relationship Id="rId70" Type="http://schemas.openxmlformats.org/officeDocument/2006/relationships/customXml" Target="../ink/ink79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84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70.xml"/><Relationship Id="rId233" Type="http://schemas.openxmlformats.org/officeDocument/2006/relationships/image" Target="../media/image440.png"/><Relationship Id="rId254" Type="http://schemas.openxmlformats.org/officeDocument/2006/relationships/customXml" Target="../ink/ink891.xml"/><Relationship Id="rId28" Type="http://schemas.openxmlformats.org/officeDocument/2006/relationships/customXml" Target="../ink/ink778.xml"/><Relationship Id="rId49" Type="http://schemas.openxmlformats.org/officeDocument/2006/relationships/image" Target="../media/image240.png"/><Relationship Id="rId114" Type="http://schemas.openxmlformats.org/officeDocument/2006/relationships/customXml" Target="../ink/ink821.xml"/><Relationship Id="rId275" Type="http://schemas.openxmlformats.org/officeDocument/2006/relationships/image" Target="../media/image65.png"/><Relationship Id="rId60" Type="http://schemas.openxmlformats.org/officeDocument/2006/relationships/customXml" Target="../ink/ink79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842.xml"/><Relationship Id="rId177" Type="http://schemas.openxmlformats.org/officeDocument/2006/relationships/image" Target="../media/image88.png"/><Relationship Id="rId198" Type="http://schemas.openxmlformats.org/officeDocument/2006/relationships/customXml" Target="../ink/ink863.xml"/><Relationship Id="rId202" Type="http://schemas.openxmlformats.org/officeDocument/2006/relationships/customXml" Target="../ink/ink865.xml"/><Relationship Id="rId223" Type="http://schemas.openxmlformats.org/officeDocument/2006/relationships/image" Target="../media/image390.png"/><Relationship Id="rId244" Type="http://schemas.openxmlformats.org/officeDocument/2006/relationships/customXml" Target="../ink/ink886.xml"/><Relationship Id="rId18" Type="http://schemas.openxmlformats.org/officeDocument/2006/relationships/customXml" Target="../ink/ink77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90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4241.xml"/><Relationship Id="rId63" Type="http://schemas.openxmlformats.org/officeDocument/2006/relationships/image" Target="../media/image311.png"/><Relationship Id="rId84" Type="http://schemas.openxmlformats.org/officeDocument/2006/relationships/customXml" Target="../ink/ink4262.xml"/><Relationship Id="rId138" Type="http://schemas.openxmlformats.org/officeDocument/2006/relationships/customXml" Target="../ink/ink4289.xml"/><Relationship Id="rId159" Type="http://schemas.openxmlformats.org/officeDocument/2006/relationships/image" Target="../media/image79.png"/><Relationship Id="rId170" Type="http://schemas.openxmlformats.org/officeDocument/2006/relationships/customXml" Target="../ink/ink430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433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4354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4236.xml"/><Relationship Id="rId53" Type="http://schemas.openxmlformats.org/officeDocument/2006/relationships/image" Target="../media/image260.png"/><Relationship Id="rId74" Type="http://schemas.openxmlformats.org/officeDocument/2006/relationships/customXml" Target="../ink/ink4257.xml"/><Relationship Id="rId128" Type="http://schemas.openxmlformats.org/officeDocument/2006/relationships/customXml" Target="../ink/ink428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4300.xml"/><Relationship Id="rId181" Type="http://schemas.openxmlformats.org/officeDocument/2006/relationships/image" Target="../media/image180.png"/><Relationship Id="rId216" Type="http://schemas.openxmlformats.org/officeDocument/2006/relationships/customXml" Target="../ink/ink4328.xml"/><Relationship Id="rId237" Type="http://schemas.openxmlformats.org/officeDocument/2006/relationships/image" Target="../media/image46.png"/><Relationship Id="rId258" Type="http://schemas.openxmlformats.org/officeDocument/2006/relationships/customXml" Target="../ink/ink4349.xml"/><Relationship Id="rId279" Type="http://schemas.openxmlformats.org/officeDocument/2006/relationships/image" Target="../media/image67.png"/><Relationship Id="rId22" Type="http://schemas.openxmlformats.org/officeDocument/2006/relationships/customXml" Target="../ink/ink4231.xml"/><Relationship Id="rId43" Type="http://schemas.openxmlformats.org/officeDocument/2006/relationships/image" Target="../media/image210.png"/><Relationship Id="rId64" Type="http://schemas.openxmlformats.org/officeDocument/2006/relationships/customXml" Target="../ink/ink4252.xml"/><Relationship Id="rId118" Type="http://schemas.openxmlformats.org/officeDocument/2006/relationships/customXml" Target="../ink/ink4279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4295.xml"/><Relationship Id="rId171" Type="http://schemas.openxmlformats.org/officeDocument/2006/relationships/image" Target="../media/image85.png"/><Relationship Id="rId192" Type="http://schemas.openxmlformats.org/officeDocument/2006/relationships/customXml" Target="../ink/ink4316.xml"/><Relationship Id="rId206" Type="http://schemas.openxmlformats.org/officeDocument/2006/relationships/customXml" Target="../ink/ink4323.xml"/><Relationship Id="rId227" Type="http://schemas.openxmlformats.org/officeDocument/2006/relationships/image" Target="../media/image411.png"/><Relationship Id="rId248" Type="http://schemas.openxmlformats.org/officeDocument/2006/relationships/customXml" Target="../ink/ink4344.xml"/><Relationship Id="rId269" Type="http://schemas.openxmlformats.org/officeDocument/2006/relationships/image" Target="../media/image62.png"/><Relationship Id="rId12" Type="http://schemas.openxmlformats.org/officeDocument/2006/relationships/customXml" Target="../ink/ink4226.xml"/><Relationship Id="rId33" Type="http://schemas.openxmlformats.org/officeDocument/2006/relationships/image" Target="../media/image160.png"/><Relationship Id="rId108" Type="http://schemas.openxmlformats.org/officeDocument/2006/relationships/customXml" Target="../ink/ink4274.xml"/><Relationship Id="rId129" Type="http://schemas.openxmlformats.org/officeDocument/2006/relationships/image" Target="../media/image64.png"/><Relationship Id="rId280" Type="http://schemas.openxmlformats.org/officeDocument/2006/relationships/customXml" Target="../ink/ink4360.xml"/><Relationship Id="rId54" Type="http://schemas.openxmlformats.org/officeDocument/2006/relationships/customXml" Target="../ink/ink4247.xml"/><Relationship Id="rId75" Type="http://schemas.openxmlformats.org/officeDocument/2006/relationships/image" Target="../media/image370.png"/><Relationship Id="rId96" Type="http://schemas.openxmlformats.org/officeDocument/2006/relationships/customXml" Target="../ink/ink4268.xml"/><Relationship Id="rId140" Type="http://schemas.openxmlformats.org/officeDocument/2006/relationships/customXml" Target="../ink/ink4290.xml"/><Relationship Id="rId161" Type="http://schemas.openxmlformats.org/officeDocument/2006/relationships/image" Target="../media/image80.png"/><Relationship Id="rId182" Type="http://schemas.openxmlformats.org/officeDocument/2006/relationships/customXml" Target="../ink/ink4311.xml"/><Relationship Id="rId217" Type="http://schemas.openxmlformats.org/officeDocument/2006/relationships/image" Target="../media/image89.png"/><Relationship Id="rId6" Type="http://schemas.openxmlformats.org/officeDocument/2006/relationships/customXml" Target="../ink/ink4223.xml"/><Relationship Id="rId238" Type="http://schemas.openxmlformats.org/officeDocument/2006/relationships/customXml" Target="../ink/ink433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4355.xml"/><Relationship Id="rId44" Type="http://schemas.openxmlformats.org/officeDocument/2006/relationships/customXml" Target="../ink/ink4242.xml"/><Relationship Id="rId65" Type="http://schemas.openxmlformats.org/officeDocument/2006/relationships/image" Target="../media/image320.png"/><Relationship Id="rId86" Type="http://schemas.openxmlformats.org/officeDocument/2006/relationships/customXml" Target="../ink/ink4263.xml"/><Relationship Id="rId130" Type="http://schemas.openxmlformats.org/officeDocument/2006/relationships/customXml" Target="../ink/ink4285.xml"/><Relationship Id="rId151" Type="http://schemas.openxmlformats.org/officeDocument/2006/relationships/image" Target="../media/image75.png"/><Relationship Id="rId172" Type="http://schemas.openxmlformats.org/officeDocument/2006/relationships/customXml" Target="../ink/ink430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433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4350.xml"/><Relationship Id="rId281" Type="http://schemas.openxmlformats.org/officeDocument/2006/relationships/image" Target="../media/image68.png"/><Relationship Id="rId34" Type="http://schemas.openxmlformats.org/officeDocument/2006/relationships/customXml" Target="../ink/ink4237.xml"/><Relationship Id="rId50" Type="http://schemas.openxmlformats.org/officeDocument/2006/relationships/customXml" Target="../ink/ink4245.xml"/><Relationship Id="rId55" Type="http://schemas.openxmlformats.org/officeDocument/2006/relationships/image" Target="../media/image270.png"/><Relationship Id="rId76" Type="http://schemas.openxmlformats.org/officeDocument/2006/relationships/customXml" Target="../ink/ink4258.xml"/><Relationship Id="rId97" Type="http://schemas.openxmlformats.org/officeDocument/2006/relationships/image" Target="../media/image48.png"/><Relationship Id="rId104" Type="http://schemas.openxmlformats.org/officeDocument/2006/relationships/customXml" Target="../ink/ink4272.xml"/><Relationship Id="rId120" Type="http://schemas.openxmlformats.org/officeDocument/2006/relationships/customXml" Target="../ink/ink428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4293.xml"/><Relationship Id="rId167" Type="http://schemas.openxmlformats.org/officeDocument/2006/relationships/image" Target="../media/image83.png"/><Relationship Id="rId188" Type="http://schemas.openxmlformats.org/officeDocument/2006/relationships/customXml" Target="../ink/ink4314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4266.xml"/><Relationship Id="rId162" Type="http://schemas.openxmlformats.org/officeDocument/2006/relationships/customXml" Target="../ink/ink4301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4329.xml"/><Relationship Id="rId234" Type="http://schemas.openxmlformats.org/officeDocument/2006/relationships/customXml" Target="../ink/ink4337.xml"/><Relationship Id="rId239" Type="http://schemas.openxmlformats.org/officeDocument/2006/relationships/image" Target="../media/image47.png"/><Relationship Id="rId2" Type="http://schemas.openxmlformats.org/officeDocument/2006/relationships/customXml" Target="../ink/ink4221.xml"/><Relationship Id="rId29" Type="http://schemas.openxmlformats.org/officeDocument/2006/relationships/image" Target="../media/image140.png"/><Relationship Id="rId250" Type="http://schemas.openxmlformats.org/officeDocument/2006/relationships/customXml" Target="../ink/ink434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4358.xml"/><Relationship Id="rId24" Type="http://schemas.openxmlformats.org/officeDocument/2006/relationships/customXml" Target="../ink/ink4232.xml"/><Relationship Id="rId40" Type="http://schemas.openxmlformats.org/officeDocument/2006/relationships/customXml" Target="../ink/ink4240.xml"/><Relationship Id="rId45" Type="http://schemas.openxmlformats.org/officeDocument/2006/relationships/image" Target="../media/image220.png"/><Relationship Id="rId66" Type="http://schemas.openxmlformats.org/officeDocument/2006/relationships/customXml" Target="../ink/ink4253.xml"/><Relationship Id="rId87" Type="http://schemas.openxmlformats.org/officeDocument/2006/relationships/image" Target="../media/image430.png"/><Relationship Id="rId110" Type="http://schemas.openxmlformats.org/officeDocument/2006/relationships/customXml" Target="../ink/ink427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4288.xml"/><Relationship Id="rId157" Type="http://schemas.openxmlformats.org/officeDocument/2006/relationships/image" Target="../media/image78.png"/><Relationship Id="rId178" Type="http://schemas.openxmlformats.org/officeDocument/2006/relationships/customXml" Target="../ink/ink4309.xml"/><Relationship Id="rId61" Type="http://schemas.openxmlformats.org/officeDocument/2006/relationships/image" Target="../media/image300.png"/><Relationship Id="rId82" Type="http://schemas.openxmlformats.org/officeDocument/2006/relationships/customXml" Target="../ink/ink4261.xml"/><Relationship Id="rId152" Type="http://schemas.openxmlformats.org/officeDocument/2006/relationships/customXml" Target="../ink/ink4296.xml"/><Relationship Id="rId173" Type="http://schemas.openxmlformats.org/officeDocument/2006/relationships/image" Target="../media/image86.png"/><Relationship Id="rId194" Type="http://schemas.openxmlformats.org/officeDocument/2006/relationships/customXml" Target="../ink/ink431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4324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4332.xml"/><Relationship Id="rId240" Type="http://schemas.openxmlformats.org/officeDocument/2006/relationships/customXml" Target="../ink/ink434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4353.xml"/><Relationship Id="rId287" Type="http://schemas.openxmlformats.org/officeDocument/2006/relationships/image" Target="../media/image91.png"/><Relationship Id="rId14" Type="http://schemas.openxmlformats.org/officeDocument/2006/relationships/customXml" Target="../ink/ink4227.xml"/><Relationship Id="rId30" Type="http://schemas.openxmlformats.org/officeDocument/2006/relationships/customXml" Target="../ink/ink4235.xml"/><Relationship Id="rId35" Type="http://schemas.openxmlformats.org/officeDocument/2006/relationships/image" Target="../media/image170.png"/><Relationship Id="rId56" Type="http://schemas.openxmlformats.org/officeDocument/2006/relationships/customXml" Target="../ink/ink4248.xml"/><Relationship Id="rId77" Type="http://schemas.openxmlformats.org/officeDocument/2006/relationships/image" Target="../media/image380.png"/><Relationship Id="rId100" Type="http://schemas.openxmlformats.org/officeDocument/2006/relationships/customXml" Target="../ink/ink4270.xml"/><Relationship Id="rId105" Type="http://schemas.openxmlformats.org/officeDocument/2006/relationships/image" Target="../media/image52.png"/><Relationship Id="rId126" Type="http://schemas.openxmlformats.org/officeDocument/2006/relationships/customXml" Target="../ink/ink4283.xml"/><Relationship Id="rId147" Type="http://schemas.openxmlformats.org/officeDocument/2006/relationships/image" Target="../media/image211.png"/><Relationship Id="rId168" Type="http://schemas.openxmlformats.org/officeDocument/2006/relationships/customXml" Target="../ink/ink4304.xml"/><Relationship Id="rId282" Type="http://schemas.openxmlformats.org/officeDocument/2006/relationships/customXml" Target="../ink/ink4361.xml"/><Relationship Id="rId8" Type="http://schemas.openxmlformats.org/officeDocument/2006/relationships/customXml" Target="../ink/ink4224.xml"/><Relationship Id="rId51" Type="http://schemas.openxmlformats.org/officeDocument/2006/relationships/image" Target="../media/image250.png"/><Relationship Id="rId72" Type="http://schemas.openxmlformats.org/officeDocument/2006/relationships/customXml" Target="../ink/ink4256.xml"/><Relationship Id="rId93" Type="http://schemas.openxmlformats.org/officeDocument/2006/relationships/image" Target="../media/image46.png"/><Relationship Id="rId98" Type="http://schemas.openxmlformats.org/officeDocument/2006/relationships/customXml" Target="../ink/ink4269.xml"/><Relationship Id="rId121" Type="http://schemas.openxmlformats.org/officeDocument/2006/relationships/image" Target="../media/image60.png"/><Relationship Id="rId142" Type="http://schemas.openxmlformats.org/officeDocument/2006/relationships/customXml" Target="../ink/ink4291.xml"/><Relationship Id="rId163" Type="http://schemas.openxmlformats.org/officeDocument/2006/relationships/image" Target="../media/image81.png"/><Relationship Id="rId184" Type="http://schemas.openxmlformats.org/officeDocument/2006/relationships/customXml" Target="../ink/ink4312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327.xml"/><Relationship Id="rId230" Type="http://schemas.openxmlformats.org/officeDocument/2006/relationships/customXml" Target="../ink/ink4335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4348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4243.xml"/><Relationship Id="rId67" Type="http://schemas.openxmlformats.org/officeDocument/2006/relationships/image" Target="../media/image330.png"/><Relationship Id="rId116" Type="http://schemas.openxmlformats.org/officeDocument/2006/relationships/customXml" Target="../ink/ink4278.xml"/><Relationship Id="rId137" Type="http://schemas.openxmlformats.org/officeDocument/2006/relationships/image" Target="../media/image68.png"/><Relationship Id="rId158" Type="http://schemas.openxmlformats.org/officeDocument/2006/relationships/customXml" Target="../ink/ink4299.xml"/><Relationship Id="rId272" Type="http://schemas.openxmlformats.org/officeDocument/2006/relationships/customXml" Target="../ink/ink4356.xml"/><Relationship Id="rId20" Type="http://schemas.openxmlformats.org/officeDocument/2006/relationships/customXml" Target="../ink/ink4230.xml"/><Relationship Id="rId41" Type="http://schemas.openxmlformats.org/officeDocument/2006/relationships/image" Target="../media/image200.png"/><Relationship Id="rId62" Type="http://schemas.openxmlformats.org/officeDocument/2006/relationships/customXml" Target="../ink/ink4251.xml"/><Relationship Id="rId83" Type="http://schemas.openxmlformats.org/officeDocument/2006/relationships/image" Target="../media/image411.png"/><Relationship Id="rId88" Type="http://schemas.openxmlformats.org/officeDocument/2006/relationships/customXml" Target="../ink/ink4264.xml"/><Relationship Id="rId111" Type="http://schemas.openxmlformats.org/officeDocument/2006/relationships/image" Target="../media/image55.png"/><Relationship Id="rId132" Type="http://schemas.openxmlformats.org/officeDocument/2006/relationships/customXml" Target="../ink/ink4286.xml"/><Relationship Id="rId153" Type="http://schemas.openxmlformats.org/officeDocument/2006/relationships/image" Target="../media/image76.png"/><Relationship Id="rId174" Type="http://schemas.openxmlformats.org/officeDocument/2006/relationships/customXml" Target="../ink/ink4307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4315.xml"/><Relationship Id="rId204" Type="http://schemas.openxmlformats.org/officeDocument/2006/relationships/customXml" Target="../ink/ink4322.xml"/><Relationship Id="rId220" Type="http://schemas.openxmlformats.org/officeDocument/2006/relationships/customXml" Target="../ink/ink4330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4343.xml"/><Relationship Id="rId267" Type="http://schemas.openxmlformats.org/officeDocument/2006/relationships/image" Target="../media/image61.png"/><Relationship Id="rId288" Type="http://schemas.openxmlformats.org/officeDocument/2006/relationships/customXml" Target="../ink/ink4364.xml"/><Relationship Id="rId15" Type="http://schemas.openxmlformats.org/officeDocument/2006/relationships/image" Target="../media/image710.png"/><Relationship Id="rId36" Type="http://schemas.openxmlformats.org/officeDocument/2006/relationships/customXml" Target="../ink/ink4238.xml"/><Relationship Id="rId57" Type="http://schemas.openxmlformats.org/officeDocument/2006/relationships/image" Target="../media/image280.png"/><Relationship Id="rId106" Type="http://schemas.openxmlformats.org/officeDocument/2006/relationships/customXml" Target="../ink/ink4273.xml"/><Relationship Id="rId127" Type="http://schemas.openxmlformats.org/officeDocument/2006/relationships/image" Target="../media/image63.png"/><Relationship Id="rId262" Type="http://schemas.openxmlformats.org/officeDocument/2006/relationships/customXml" Target="../ink/ink4351.xml"/><Relationship Id="rId283" Type="http://schemas.openxmlformats.org/officeDocument/2006/relationships/image" Target="../media/image69.png"/><Relationship Id="rId10" Type="http://schemas.openxmlformats.org/officeDocument/2006/relationships/customXml" Target="../ink/ink4225.xml"/><Relationship Id="rId31" Type="http://schemas.openxmlformats.org/officeDocument/2006/relationships/image" Target="../media/image150.png"/><Relationship Id="rId52" Type="http://schemas.openxmlformats.org/officeDocument/2006/relationships/customXml" Target="../ink/ink4246.xml"/><Relationship Id="rId73" Type="http://schemas.openxmlformats.org/officeDocument/2006/relationships/image" Target="../media/image360.png"/><Relationship Id="rId78" Type="http://schemas.openxmlformats.org/officeDocument/2006/relationships/customXml" Target="../ink/ink4259.xml"/><Relationship Id="rId94" Type="http://schemas.openxmlformats.org/officeDocument/2006/relationships/customXml" Target="../ink/ink426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4281.xml"/><Relationship Id="rId143" Type="http://schemas.openxmlformats.org/officeDocument/2006/relationships/image" Target="../media/image71.png"/><Relationship Id="rId148" Type="http://schemas.openxmlformats.org/officeDocument/2006/relationships/customXml" Target="../ink/ink4294.xml"/><Relationship Id="rId164" Type="http://schemas.openxmlformats.org/officeDocument/2006/relationships/customXml" Target="../ink/ink4302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4222.xml"/><Relationship Id="rId9" Type="http://schemas.openxmlformats.org/officeDocument/2006/relationships/image" Target="../media/image410.png"/><Relationship Id="rId180" Type="http://schemas.openxmlformats.org/officeDocument/2006/relationships/customXml" Target="../ink/ink4310.xml"/><Relationship Id="rId210" Type="http://schemas.openxmlformats.org/officeDocument/2006/relationships/customXml" Target="../ink/ink4325.xml"/><Relationship Id="rId215" Type="http://schemas.openxmlformats.org/officeDocument/2006/relationships/image" Target="../media/image350.png"/><Relationship Id="rId236" Type="http://schemas.openxmlformats.org/officeDocument/2006/relationships/customXml" Target="../ink/ink4338.xml"/><Relationship Id="rId257" Type="http://schemas.openxmlformats.org/officeDocument/2006/relationships/image" Target="../media/image56.png"/><Relationship Id="rId278" Type="http://schemas.openxmlformats.org/officeDocument/2006/relationships/customXml" Target="../ink/ink4359.xml"/><Relationship Id="rId26" Type="http://schemas.openxmlformats.org/officeDocument/2006/relationships/customXml" Target="../ink/ink4233.xml"/><Relationship Id="rId231" Type="http://schemas.openxmlformats.org/officeDocument/2006/relationships/image" Target="../media/image430.png"/><Relationship Id="rId252" Type="http://schemas.openxmlformats.org/officeDocument/2006/relationships/customXml" Target="../ink/ink434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4254.xml"/><Relationship Id="rId89" Type="http://schemas.openxmlformats.org/officeDocument/2006/relationships/image" Target="../media/image440.png"/><Relationship Id="rId112" Type="http://schemas.openxmlformats.org/officeDocument/2006/relationships/customXml" Target="../ink/ink4276.xml"/><Relationship Id="rId133" Type="http://schemas.openxmlformats.org/officeDocument/2006/relationships/image" Target="../media/image66.png"/><Relationship Id="rId154" Type="http://schemas.openxmlformats.org/officeDocument/2006/relationships/customXml" Target="../ink/ink4297.xml"/><Relationship Id="rId175" Type="http://schemas.openxmlformats.org/officeDocument/2006/relationships/image" Target="../media/image87.png"/><Relationship Id="rId196" Type="http://schemas.openxmlformats.org/officeDocument/2006/relationships/customXml" Target="../ink/ink4318.xml"/><Relationship Id="rId200" Type="http://schemas.openxmlformats.org/officeDocument/2006/relationships/customXml" Target="../ink/ink4320.xml"/><Relationship Id="rId16" Type="http://schemas.openxmlformats.org/officeDocument/2006/relationships/customXml" Target="../ink/ink4228.xml"/><Relationship Id="rId221" Type="http://schemas.openxmlformats.org/officeDocument/2006/relationships/image" Target="../media/image380.png"/><Relationship Id="rId242" Type="http://schemas.openxmlformats.org/officeDocument/2006/relationships/customXml" Target="../ink/ink4341.xml"/><Relationship Id="rId263" Type="http://schemas.openxmlformats.org/officeDocument/2006/relationships/image" Target="../media/image59.png"/><Relationship Id="rId284" Type="http://schemas.openxmlformats.org/officeDocument/2006/relationships/customXml" Target="../ink/ink4362.xml"/><Relationship Id="rId37" Type="http://schemas.openxmlformats.org/officeDocument/2006/relationships/image" Target="../media/image180.png"/><Relationship Id="rId58" Type="http://schemas.openxmlformats.org/officeDocument/2006/relationships/customXml" Target="../ink/ink4249.xml"/><Relationship Id="rId79" Type="http://schemas.openxmlformats.org/officeDocument/2006/relationships/image" Target="../media/image390.png"/><Relationship Id="rId102" Type="http://schemas.openxmlformats.org/officeDocument/2006/relationships/customXml" Target="../ink/ink4271.xml"/><Relationship Id="rId123" Type="http://schemas.openxmlformats.org/officeDocument/2006/relationships/image" Target="../media/image61.png"/><Relationship Id="rId144" Type="http://schemas.openxmlformats.org/officeDocument/2006/relationships/customXml" Target="../ink/ink4292.xml"/><Relationship Id="rId90" Type="http://schemas.openxmlformats.org/officeDocument/2006/relationships/customXml" Target="../ink/ink4265.xml"/><Relationship Id="rId165" Type="http://schemas.openxmlformats.org/officeDocument/2006/relationships/image" Target="../media/image82.png"/><Relationship Id="rId186" Type="http://schemas.openxmlformats.org/officeDocument/2006/relationships/customXml" Target="../ink/ink4313.xml"/><Relationship Id="rId211" Type="http://schemas.openxmlformats.org/officeDocument/2006/relationships/image" Target="../media/image330.png"/><Relationship Id="rId232" Type="http://schemas.openxmlformats.org/officeDocument/2006/relationships/customXml" Target="../ink/ink4336.xml"/><Relationship Id="rId253" Type="http://schemas.openxmlformats.org/officeDocument/2006/relationships/image" Target="../media/image54.png"/><Relationship Id="rId274" Type="http://schemas.openxmlformats.org/officeDocument/2006/relationships/customXml" Target="../ink/ink4357.xml"/><Relationship Id="rId27" Type="http://schemas.openxmlformats.org/officeDocument/2006/relationships/image" Target="../media/image130.png"/><Relationship Id="rId48" Type="http://schemas.openxmlformats.org/officeDocument/2006/relationships/customXml" Target="../ink/ink424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4287.xml"/><Relationship Id="rId80" Type="http://schemas.openxmlformats.org/officeDocument/2006/relationships/customXml" Target="../ink/ink4260.xml"/><Relationship Id="rId155" Type="http://schemas.openxmlformats.org/officeDocument/2006/relationships/image" Target="../media/image77.png"/><Relationship Id="rId176" Type="http://schemas.openxmlformats.org/officeDocument/2006/relationships/customXml" Target="../ink/ink430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4331.xml"/><Relationship Id="rId243" Type="http://schemas.openxmlformats.org/officeDocument/2006/relationships/image" Target="../media/image49.png"/><Relationship Id="rId264" Type="http://schemas.openxmlformats.org/officeDocument/2006/relationships/customXml" Target="../ink/ink435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423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4282.xml"/><Relationship Id="rId70" Type="http://schemas.openxmlformats.org/officeDocument/2006/relationships/customXml" Target="../ink/ink425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430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326.xml"/><Relationship Id="rId233" Type="http://schemas.openxmlformats.org/officeDocument/2006/relationships/image" Target="../media/image440.png"/><Relationship Id="rId254" Type="http://schemas.openxmlformats.org/officeDocument/2006/relationships/customXml" Target="../ink/ink4347.xml"/><Relationship Id="rId28" Type="http://schemas.openxmlformats.org/officeDocument/2006/relationships/customXml" Target="../ink/ink4234.xml"/><Relationship Id="rId49" Type="http://schemas.openxmlformats.org/officeDocument/2006/relationships/image" Target="../media/image240.png"/><Relationship Id="rId114" Type="http://schemas.openxmlformats.org/officeDocument/2006/relationships/customXml" Target="../ink/ink4277.xml"/><Relationship Id="rId275" Type="http://schemas.openxmlformats.org/officeDocument/2006/relationships/image" Target="../media/image65.png"/><Relationship Id="rId60" Type="http://schemas.openxmlformats.org/officeDocument/2006/relationships/customXml" Target="../ink/ink425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4298.xml"/><Relationship Id="rId177" Type="http://schemas.openxmlformats.org/officeDocument/2006/relationships/image" Target="../media/image88.png"/><Relationship Id="rId198" Type="http://schemas.openxmlformats.org/officeDocument/2006/relationships/customXml" Target="../ink/ink4319.xml"/><Relationship Id="rId202" Type="http://schemas.openxmlformats.org/officeDocument/2006/relationships/customXml" Target="../ink/ink4321.xml"/><Relationship Id="rId223" Type="http://schemas.openxmlformats.org/officeDocument/2006/relationships/image" Target="../media/image390.png"/><Relationship Id="rId244" Type="http://schemas.openxmlformats.org/officeDocument/2006/relationships/customXml" Target="../ink/ink4342.xml"/><Relationship Id="rId18" Type="http://schemas.openxmlformats.org/officeDocument/2006/relationships/customXml" Target="../ink/ink422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4363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929.xml"/><Relationship Id="rId63" Type="http://schemas.openxmlformats.org/officeDocument/2006/relationships/image" Target="../media/image311.png"/><Relationship Id="rId84" Type="http://schemas.openxmlformats.org/officeDocument/2006/relationships/customXml" Target="../ink/ink950.xml"/><Relationship Id="rId138" Type="http://schemas.openxmlformats.org/officeDocument/2006/relationships/customXml" Target="../ink/ink977.xml"/><Relationship Id="rId159" Type="http://schemas.openxmlformats.org/officeDocument/2006/relationships/image" Target="../media/image79.png"/><Relationship Id="rId170" Type="http://schemas.openxmlformats.org/officeDocument/2006/relationships/customXml" Target="../ink/ink99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02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04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924.xml"/><Relationship Id="rId53" Type="http://schemas.openxmlformats.org/officeDocument/2006/relationships/image" Target="../media/image260.png"/><Relationship Id="rId74" Type="http://schemas.openxmlformats.org/officeDocument/2006/relationships/customXml" Target="../ink/ink945.xml"/><Relationship Id="rId128" Type="http://schemas.openxmlformats.org/officeDocument/2006/relationships/customXml" Target="../ink/ink97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988.xml"/><Relationship Id="rId181" Type="http://schemas.openxmlformats.org/officeDocument/2006/relationships/image" Target="../media/image180.png"/><Relationship Id="rId216" Type="http://schemas.openxmlformats.org/officeDocument/2006/relationships/customXml" Target="../ink/ink1016.xml"/><Relationship Id="rId237" Type="http://schemas.openxmlformats.org/officeDocument/2006/relationships/image" Target="../media/image46.png"/><Relationship Id="rId258" Type="http://schemas.openxmlformats.org/officeDocument/2006/relationships/customXml" Target="../ink/ink1037.xml"/><Relationship Id="rId279" Type="http://schemas.openxmlformats.org/officeDocument/2006/relationships/image" Target="../media/image67.png"/><Relationship Id="rId22" Type="http://schemas.openxmlformats.org/officeDocument/2006/relationships/customXml" Target="../ink/ink919.xml"/><Relationship Id="rId43" Type="http://schemas.openxmlformats.org/officeDocument/2006/relationships/image" Target="../media/image210.png"/><Relationship Id="rId64" Type="http://schemas.openxmlformats.org/officeDocument/2006/relationships/customXml" Target="../ink/ink940.xml"/><Relationship Id="rId118" Type="http://schemas.openxmlformats.org/officeDocument/2006/relationships/customXml" Target="../ink/ink96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983.xml"/><Relationship Id="rId171" Type="http://schemas.openxmlformats.org/officeDocument/2006/relationships/image" Target="../media/image85.png"/><Relationship Id="rId192" Type="http://schemas.openxmlformats.org/officeDocument/2006/relationships/customXml" Target="../ink/ink1004.xml"/><Relationship Id="rId206" Type="http://schemas.openxmlformats.org/officeDocument/2006/relationships/customXml" Target="../ink/ink1011.xml"/><Relationship Id="rId227" Type="http://schemas.openxmlformats.org/officeDocument/2006/relationships/image" Target="../media/image411.png"/><Relationship Id="rId248" Type="http://schemas.openxmlformats.org/officeDocument/2006/relationships/customXml" Target="../ink/ink1032.xml"/><Relationship Id="rId269" Type="http://schemas.openxmlformats.org/officeDocument/2006/relationships/image" Target="../media/image62.png"/><Relationship Id="rId12" Type="http://schemas.openxmlformats.org/officeDocument/2006/relationships/customXml" Target="../ink/ink914.xml"/><Relationship Id="rId33" Type="http://schemas.openxmlformats.org/officeDocument/2006/relationships/image" Target="../media/image160.png"/><Relationship Id="rId108" Type="http://schemas.openxmlformats.org/officeDocument/2006/relationships/customXml" Target="../ink/ink962.xml"/><Relationship Id="rId129" Type="http://schemas.openxmlformats.org/officeDocument/2006/relationships/image" Target="../media/image64.png"/><Relationship Id="rId280" Type="http://schemas.openxmlformats.org/officeDocument/2006/relationships/customXml" Target="../ink/ink1048.xml"/><Relationship Id="rId54" Type="http://schemas.openxmlformats.org/officeDocument/2006/relationships/customXml" Target="../ink/ink935.xml"/><Relationship Id="rId75" Type="http://schemas.openxmlformats.org/officeDocument/2006/relationships/image" Target="../media/image370.png"/><Relationship Id="rId96" Type="http://schemas.openxmlformats.org/officeDocument/2006/relationships/customXml" Target="../ink/ink956.xml"/><Relationship Id="rId140" Type="http://schemas.openxmlformats.org/officeDocument/2006/relationships/customXml" Target="../ink/ink978.xml"/><Relationship Id="rId161" Type="http://schemas.openxmlformats.org/officeDocument/2006/relationships/image" Target="../media/image80.png"/><Relationship Id="rId182" Type="http://schemas.openxmlformats.org/officeDocument/2006/relationships/customXml" Target="../ink/ink999.xml"/><Relationship Id="rId217" Type="http://schemas.openxmlformats.org/officeDocument/2006/relationships/image" Target="../media/image89.png"/><Relationship Id="rId6" Type="http://schemas.openxmlformats.org/officeDocument/2006/relationships/customXml" Target="../ink/ink911.xml"/><Relationship Id="rId238" Type="http://schemas.openxmlformats.org/officeDocument/2006/relationships/customXml" Target="../ink/ink102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043.xml"/><Relationship Id="rId44" Type="http://schemas.openxmlformats.org/officeDocument/2006/relationships/customXml" Target="../ink/ink930.xml"/><Relationship Id="rId65" Type="http://schemas.openxmlformats.org/officeDocument/2006/relationships/image" Target="../media/image320.png"/><Relationship Id="rId86" Type="http://schemas.openxmlformats.org/officeDocument/2006/relationships/customXml" Target="../ink/ink951.xml"/><Relationship Id="rId130" Type="http://schemas.openxmlformats.org/officeDocument/2006/relationships/customXml" Target="../ink/ink973.xml"/><Relationship Id="rId151" Type="http://schemas.openxmlformats.org/officeDocument/2006/relationships/image" Target="../media/image75.png"/><Relationship Id="rId172" Type="http://schemas.openxmlformats.org/officeDocument/2006/relationships/customXml" Target="../ink/ink99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02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038.xml"/><Relationship Id="rId281" Type="http://schemas.openxmlformats.org/officeDocument/2006/relationships/image" Target="../media/image68.png"/><Relationship Id="rId34" Type="http://schemas.openxmlformats.org/officeDocument/2006/relationships/customXml" Target="../ink/ink925.xml"/><Relationship Id="rId50" Type="http://schemas.openxmlformats.org/officeDocument/2006/relationships/customXml" Target="../ink/ink933.xml"/><Relationship Id="rId55" Type="http://schemas.openxmlformats.org/officeDocument/2006/relationships/image" Target="../media/image270.png"/><Relationship Id="rId76" Type="http://schemas.openxmlformats.org/officeDocument/2006/relationships/customXml" Target="../ink/ink946.xml"/><Relationship Id="rId97" Type="http://schemas.openxmlformats.org/officeDocument/2006/relationships/image" Target="../media/image48.png"/><Relationship Id="rId104" Type="http://schemas.openxmlformats.org/officeDocument/2006/relationships/customXml" Target="../ink/ink960.xml"/><Relationship Id="rId120" Type="http://schemas.openxmlformats.org/officeDocument/2006/relationships/customXml" Target="../ink/ink96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981.xml"/><Relationship Id="rId167" Type="http://schemas.openxmlformats.org/officeDocument/2006/relationships/image" Target="../media/image83.png"/><Relationship Id="rId188" Type="http://schemas.openxmlformats.org/officeDocument/2006/relationships/customXml" Target="../ink/ink100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954.xml"/><Relationship Id="rId162" Type="http://schemas.openxmlformats.org/officeDocument/2006/relationships/customXml" Target="../ink/ink98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017.xml"/><Relationship Id="rId234" Type="http://schemas.openxmlformats.org/officeDocument/2006/relationships/customXml" Target="../ink/ink1025.xml"/><Relationship Id="rId239" Type="http://schemas.openxmlformats.org/officeDocument/2006/relationships/image" Target="../media/image47.png"/><Relationship Id="rId2" Type="http://schemas.openxmlformats.org/officeDocument/2006/relationships/customXml" Target="../ink/ink909.xml"/><Relationship Id="rId29" Type="http://schemas.openxmlformats.org/officeDocument/2006/relationships/image" Target="../media/image140.png"/><Relationship Id="rId250" Type="http://schemas.openxmlformats.org/officeDocument/2006/relationships/customXml" Target="../ink/ink103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046.xml"/><Relationship Id="rId24" Type="http://schemas.openxmlformats.org/officeDocument/2006/relationships/customXml" Target="../ink/ink920.xml"/><Relationship Id="rId40" Type="http://schemas.openxmlformats.org/officeDocument/2006/relationships/customXml" Target="../ink/ink928.xml"/><Relationship Id="rId45" Type="http://schemas.openxmlformats.org/officeDocument/2006/relationships/image" Target="../media/image220.png"/><Relationship Id="rId66" Type="http://schemas.openxmlformats.org/officeDocument/2006/relationships/customXml" Target="../ink/ink941.xml"/><Relationship Id="rId87" Type="http://schemas.openxmlformats.org/officeDocument/2006/relationships/image" Target="../media/image430.png"/><Relationship Id="rId110" Type="http://schemas.openxmlformats.org/officeDocument/2006/relationships/customXml" Target="../ink/ink96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976.xml"/><Relationship Id="rId157" Type="http://schemas.openxmlformats.org/officeDocument/2006/relationships/image" Target="../media/image78.png"/><Relationship Id="rId178" Type="http://schemas.openxmlformats.org/officeDocument/2006/relationships/customXml" Target="../ink/ink997.xml"/><Relationship Id="rId61" Type="http://schemas.openxmlformats.org/officeDocument/2006/relationships/image" Target="../media/image300.png"/><Relationship Id="rId82" Type="http://schemas.openxmlformats.org/officeDocument/2006/relationships/customXml" Target="../ink/ink949.xml"/><Relationship Id="rId152" Type="http://schemas.openxmlformats.org/officeDocument/2006/relationships/customXml" Target="../ink/ink984.xml"/><Relationship Id="rId173" Type="http://schemas.openxmlformats.org/officeDocument/2006/relationships/image" Target="../media/image86.png"/><Relationship Id="rId194" Type="http://schemas.openxmlformats.org/officeDocument/2006/relationships/customXml" Target="../ink/ink100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01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020.xml"/><Relationship Id="rId240" Type="http://schemas.openxmlformats.org/officeDocument/2006/relationships/customXml" Target="../ink/ink102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041.xml"/><Relationship Id="rId287" Type="http://schemas.openxmlformats.org/officeDocument/2006/relationships/image" Target="../media/image91.png"/><Relationship Id="rId14" Type="http://schemas.openxmlformats.org/officeDocument/2006/relationships/customXml" Target="../ink/ink915.xml"/><Relationship Id="rId30" Type="http://schemas.openxmlformats.org/officeDocument/2006/relationships/customXml" Target="../ink/ink923.xml"/><Relationship Id="rId35" Type="http://schemas.openxmlformats.org/officeDocument/2006/relationships/image" Target="../media/image170.png"/><Relationship Id="rId56" Type="http://schemas.openxmlformats.org/officeDocument/2006/relationships/customXml" Target="../ink/ink936.xml"/><Relationship Id="rId77" Type="http://schemas.openxmlformats.org/officeDocument/2006/relationships/image" Target="../media/image380.png"/><Relationship Id="rId100" Type="http://schemas.openxmlformats.org/officeDocument/2006/relationships/customXml" Target="../ink/ink958.xml"/><Relationship Id="rId105" Type="http://schemas.openxmlformats.org/officeDocument/2006/relationships/image" Target="../media/image52.png"/><Relationship Id="rId126" Type="http://schemas.openxmlformats.org/officeDocument/2006/relationships/customXml" Target="../ink/ink971.xml"/><Relationship Id="rId147" Type="http://schemas.openxmlformats.org/officeDocument/2006/relationships/image" Target="../media/image211.png"/><Relationship Id="rId168" Type="http://schemas.openxmlformats.org/officeDocument/2006/relationships/customXml" Target="../ink/ink992.xml"/><Relationship Id="rId282" Type="http://schemas.openxmlformats.org/officeDocument/2006/relationships/customXml" Target="../ink/ink1049.xml"/><Relationship Id="rId8" Type="http://schemas.openxmlformats.org/officeDocument/2006/relationships/customXml" Target="../ink/ink912.xml"/><Relationship Id="rId51" Type="http://schemas.openxmlformats.org/officeDocument/2006/relationships/image" Target="../media/image250.png"/><Relationship Id="rId72" Type="http://schemas.openxmlformats.org/officeDocument/2006/relationships/customXml" Target="../ink/ink944.xml"/><Relationship Id="rId93" Type="http://schemas.openxmlformats.org/officeDocument/2006/relationships/image" Target="../media/image46.png"/><Relationship Id="rId98" Type="http://schemas.openxmlformats.org/officeDocument/2006/relationships/customXml" Target="../ink/ink957.xml"/><Relationship Id="rId121" Type="http://schemas.openxmlformats.org/officeDocument/2006/relationships/image" Target="../media/image60.png"/><Relationship Id="rId142" Type="http://schemas.openxmlformats.org/officeDocument/2006/relationships/customXml" Target="../ink/ink979.xml"/><Relationship Id="rId163" Type="http://schemas.openxmlformats.org/officeDocument/2006/relationships/image" Target="../media/image81.png"/><Relationship Id="rId184" Type="http://schemas.openxmlformats.org/officeDocument/2006/relationships/customXml" Target="../ink/ink100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015.xml"/><Relationship Id="rId230" Type="http://schemas.openxmlformats.org/officeDocument/2006/relationships/customXml" Target="../ink/ink102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03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931.xml"/><Relationship Id="rId67" Type="http://schemas.openxmlformats.org/officeDocument/2006/relationships/image" Target="../media/image330.png"/><Relationship Id="rId116" Type="http://schemas.openxmlformats.org/officeDocument/2006/relationships/customXml" Target="../ink/ink966.xml"/><Relationship Id="rId137" Type="http://schemas.openxmlformats.org/officeDocument/2006/relationships/image" Target="../media/image68.png"/><Relationship Id="rId158" Type="http://schemas.openxmlformats.org/officeDocument/2006/relationships/customXml" Target="../ink/ink987.xml"/><Relationship Id="rId272" Type="http://schemas.openxmlformats.org/officeDocument/2006/relationships/customXml" Target="../ink/ink1044.xml"/><Relationship Id="rId20" Type="http://schemas.openxmlformats.org/officeDocument/2006/relationships/customXml" Target="../ink/ink918.xml"/><Relationship Id="rId41" Type="http://schemas.openxmlformats.org/officeDocument/2006/relationships/image" Target="../media/image200.png"/><Relationship Id="rId62" Type="http://schemas.openxmlformats.org/officeDocument/2006/relationships/customXml" Target="../ink/ink939.xml"/><Relationship Id="rId83" Type="http://schemas.openxmlformats.org/officeDocument/2006/relationships/image" Target="../media/image411.png"/><Relationship Id="rId88" Type="http://schemas.openxmlformats.org/officeDocument/2006/relationships/customXml" Target="../ink/ink952.xml"/><Relationship Id="rId111" Type="http://schemas.openxmlformats.org/officeDocument/2006/relationships/image" Target="../media/image55.png"/><Relationship Id="rId132" Type="http://schemas.openxmlformats.org/officeDocument/2006/relationships/customXml" Target="../ink/ink974.xml"/><Relationship Id="rId153" Type="http://schemas.openxmlformats.org/officeDocument/2006/relationships/image" Target="../media/image76.png"/><Relationship Id="rId174" Type="http://schemas.openxmlformats.org/officeDocument/2006/relationships/customXml" Target="../ink/ink99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003.xml"/><Relationship Id="rId204" Type="http://schemas.openxmlformats.org/officeDocument/2006/relationships/customXml" Target="../ink/ink1010.xml"/><Relationship Id="rId220" Type="http://schemas.openxmlformats.org/officeDocument/2006/relationships/customXml" Target="../ink/ink101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031.xml"/><Relationship Id="rId267" Type="http://schemas.openxmlformats.org/officeDocument/2006/relationships/image" Target="../media/image61.png"/><Relationship Id="rId288" Type="http://schemas.openxmlformats.org/officeDocument/2006/relationships/customXml" Target="../ink/ink1052.xml"/><Relationship Id="rId15" Type="http://schemas.openxmlformats.org/officeDocument/2006/relationships/image" Target="../media/image710.png"/><Relationship Id="rId36" Type="http://schemas.openxmlformats.org/officeDocument/2006/relationships/customXml" Target="../ink/ink926.xml"/><Relationship Id="rId57" Type="http://schemas.openxmlformats.org/officeDocument/2006/relationships/image" Target="../media/image280.png"/><Relationship Id="rId106" Type="http://schemas.openxmlformats.org/officeDocument/2006/relationships/customXml" Target="../ink/ink961.xml"/><Relationship Id="rId127" Type="http://schemas.openxmlformats.org/officeDocument/2006/relationships/image" Target="../media/image63.png"/><Relationship Id="rId262" Type="http://schemas.openxmlformats.org/officeDocument/2006/relationships/customXml" Target="../ink/ink1039.xml"/><Relationship Id="rId283" Type="http://schemas.openxmlformats.org/officeDocument/2006/relationships/image" Target="../media/image69.png"/><Relationship Id="rId10" Type="http://schemas.openxmlformats.org/officeDocument/2006/relationships/customXml" Target="../ink/ink913.xml"/><Relationship Id="rId31" Type="http://schemas.openxmlformats.org/officeDocument/2006/relationships/image" Target="../media/image150.png"/><Relationship Id="rId52" Type="http://schemas.openxmlformats.org/officeDocument/2006/relationships/customXml" Target="../ink/ink934.xml"/><Relationship Id="rId73" Type="http://schemas.openxmlformats.org/officeDocument/2006/relationships/image" Target="../media/image360.png"/><Relationship Id="rId78" Type="http://schemas.openxmlformats.org/officeDocument/2006/relationships/customXml" Target="../ink/ink947.xml"/><Relationship Id="rId94" Type="http://schemas.openxmlformats.org/officeDocument/2006/relationships/customXml" Target="../ink/ink95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969.xml"/><Relationship Id="rId143" Type="http://schemas.openxmlformats.org/officeDocument/2006/relationships/image" Target="../media/image71.png"/><Relationship Id="rId148" Type="http://schemas.openxmlformats.org/officeDocument/2006/relationships/customXml" Target="../ink/ink982.xml"/><Relationship Id="rId164" Type="http://schemas.openxmlformats.org/officeDocument/2006/relationships/customXml" Target="../ink/ink99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910.xml"/><Relationship Id="rId9" Type="http://schemas.openxmlformats.org/officeDocument/2006/relationships/image" Target="../media/image410.png"/><Relationship Id="rId180" Type="http://schemas.openxmlformats.org/officeDocument/2006/relationships/customXml" Target="../ink/ink998.xml"/><Relationship Id="rId210" Type="http://schemas.openxmlformats.org/officeDocument/2006/relationships/customXml" Target="../ink/ink1013.xml"/><Relationship Id="rId215" Type="http://schemas.openxmlformats.org/officeDocument/2006/relationships/image" Target="../media/image350.png"/><Relationship Id="rId236" Type="http://schemas.openxmlformats.org/officeDocument/2006/relationships/customXml" Target="../ink/ink1026.xml"/><Relationship Id="rId257" Type="http://schemas.openxmlformats.org/officeDocument/2006/relationships/image" Target="../media/image56.png"/><Relationship Id="rId278" Type="http://schemas.openxmlformats.org/officeDocument/2006/relationships/customXml" Target="../ink/ink1047.xml"/><Relationship Id="rId26" Type="http://schemas.openxmlformats.org/officeDocument/2006/relationships/customXml" Target="../ink/ink921.xml"/><Relationship Id="rId231" Type="http://schemas.openxmlformats.org/officeDocument/2006/relationships/image" Target="../media/image430.png"/><Relationship Id="rId252" Type="http://schemas.openxmlformats.org/officeDocument/2006/relationships/customXml" Target="../ink/ink103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942.xml"/><Relationship Id="rId89" Type="http://schemas.openxmlformats.org/officeDocument/2006/relationships/image" Target="../media/image440.png"/><Relationship Id="rId112" Type="http://schemas.openxmlformats.org/officeDocument/2006/relationships/customXml" Target="../ink/ink964.xml"/><Relationship Id="rId133" Type="http://schemas.openxmlformats.org/officeDocument/2006/relationships/image" Target="../media/image66.png"/><Relationship Id="rId154" Type="http://schemas.openxmlformats.org/officeDocument/2006/relationships/customXml" Target="../ink/ink985.xml"/><Relationship Id="rId175" Type="http://schemas.openxmlformats.org/officeDocument/2006/relationships/image" Target="../media/image87.png"/><Relationship Id="rId196" Type="http://schemas.openxmlformats.org/officeDocument/2006/relationships/customXml" Target="../ink/ink1006.xml"/><Relationship Id="rId200" Type="http://schemas.openxmlformats.org/officeDocument/2006/relationships/customXml" Target="../ink/ink1008.xml"/><Relationship Id="rId16" Type="http://schemas.openxmlformats.org/officeDocument/2006/relationships/customXml" Target="../ink/ink916.xml"/><Relationship Id="rId221" Type="http://schemas.openxmlformats.org/officeDocument/2006/relationships/image" Target="../media/image380.png"/><Relationship Id="rId242" Type="http://schemas.openxmlformats.org/officeDocument/2006/relationships/customXml" Target="../ink/ink1029.xml"/><Relationship Id="rId263" Type="http://schemas.openxmlformats.org/officeDocument/2006/relationships/image" Target="../media/image59.png"/><Relationship Id="rId284" Type="http://schemas.openxmlformats.org/officeDocument/2006/relationships/customXml" Target="../ink/ink1050.xml"/><Relationship Id="rId37" Type="http://schemas.openxmlformats.org/officeDocument/2006/relationships/image" Target="../media/image180.png"/><Relationship Id="rId58" Type="http://schemas.openxmlformats.org/officeDocument/2006/relationships/customXml" Target="../ink/ink937.xml"/><Relationship Id="rId79" Type="http://schemas.openxmlformats.org/officeDocument/2006/relationships/image" Target="../media/image390.png"/><Relationship Id="rId102" Type="http://schemas.openxmlformats.org/officeDocument/2006/relationships/customXml" Target="../ink/ink959.xml"/><Relationship Id="rId123" Type="http://schemas.openxmlformats.org/officeDocument/2006/relationships/image" Target="../media/image61.png"/><Relationship Id="rId144" Type="http://schemas.openxmlformats.org/officeDocument/2006/relationships/customXml" Target="../ink/ink980.xml"/><Relationship Id="rId90" Type="http://schemas.openxmlformats.org/officeDocument/2006/relationships/customXml" Target="../ink/ink953.xml"/><Relationship Id="rId165" Type="http://schemas.openxmlformats.org/officeDocument/2006/relationships/image" Target="../media/image82.png"/><Relationship Id="rId186" Type="http://schemas.openxmlformats.org/officeDocument/2006/relationships/customXml" Target="../ink/ink1001.xml"/><Relationship Id="rId211" Type="http://schemas.openxmlformats.org/officeDocument/2006/relationships/image" Target="../media/image330.png"/><Relationship Id="rId232" Type="http://schemas.openxmlformats.org/officeDocument/2006/relationships/customXml" Target="../ink/ink1024.xml"/><Relationship Id="rId253" Type="http://schemas.openxmlformats.org/officeDocument/2006/relationships/image" Target="../media/image54.png"/><Relationship Id="rId274" Type="http://schemas.openxmlformats.org/officeDocument/2006/relationships/customXml" Target="../ink/ink1045.xml"/><Relationship Id="rId27" Type="http://schemas.openxmlformats.org/officeDocument/2006/relationships/image" Target="../media/image130.png"/><Relationship Id="rId48" Type="http://schemas.openxmlformats.org/officeDocument/2006/relationships/customXml" Target="../ink/ink93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975.xml"/><Relationship Id="rId80" Type="http://schemas.openxmlformats.org/officeDocument/2006/relationships/customXml" Target="../ink/ink948.xml"/><Relationship Id="rId155" Type="http://schemas.openxmlformats.org/officeDocument/2006/relationships/image" Target="../media/image77.png"/><Relationship Id="rId176" Type="http://schemas.openxmlformats.org/officeDocument/2006/relationships/customXml" Target="../ink/ink99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019.xml"/><Relationship Id="rId243" Type="http://schemas.openxmlformats.org/officeDocument/2006/relationships/image" Target="../media/image49.png"/><Relationship Id="rId264" Type="http://schemas.openxmlformats.org/officeDocument/2006/relationships/customXml" Target="../ink/ink104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92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970.xml"/><Relationship Id="rId70" Type="http://schemas.openxmlformats.org/officeDocument/2006/relationships/customXml" Target="../ink/ink94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99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14.xml"/><Relationship Id="rId233" Type="http://schemas.openxmlformats.org/officeDocument/2006/relationships/image" Target="../media/image440.png"/><Relationship Id="rId254" Type="http://schemas.openxmlformats.org/officeDocument/2006/relationships/customXml" Target="../ink/ink1035.xml"/><Relationship Id="rId28" Type="http://schemas.openxmlformats.org/officeDocument/2006/relationships/customXml" Target="../ink/ink922.xml"/><Relationship Id="rId49" Type="http://schemas.openxmlformats.org/officeDocument/2006/relationships/image" Target="../media/image240.png"/><Relationship Id="rId114" Type="http://schemas.openxmlformats.org/officeDocument/2006/relationships/customXml" Target="../ink/ink965.xml"/><Relationship Id="rId275" Type="http://schemas.openxmlformats.org/officeDocument/2006/relationships/image" Target="../media/image65.png"/><Relationship Id="rId60" Type="http://schemas.openxmlformats.org/officeDocument/2006/relationships/customXml" Target="../ink/ink93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986.xml"/><Relationship Id="rId177" Type="http://schemas.openxmlformats.org/officeDocument/2006/relationships/image" Target="../media/image88.png"/><Relationship Id="rId198" Type="http://schemas.openxmlformats.org/officeDocument/2006/relationships/customXml" Target="../ink/ink1007.xml"/><Relationship Id="rId202" Type="http://schemas.openxmlformats.org/officeDocument/2006/relationships/customXml" Target="../ink/ink1009.xml"/><Relationship Id="rId223" Type="http://schemas.openxmlformats.org/officeDocument/2006/relationships/image" Target="../media/image390.png"/><Relationship Id="rId244" Type="http://schemas.openxmlformats.org/officeDocument/2006/relationships/customXml" Target="../ink/ink1030.xml"/><Relationship Id="rId18" Type="http://schemas.openxmlformats.org/officeDocument/2006/relationships/customXml" Target="../ink/ink91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051.xml"/></Relationships>
</file>

<file path=ppt/slides/_rels/slide9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4385.xml"/><Relationship Id="rId63" Type="http://schemas.openxmlformats.org/officeDocument/2006/relationships/image" Target="../media/image311.png"/><Relationship Id="rId84" Type="http://schemas.openxmlformats.org/officeDocument/2006/relationships/customXml" Target="../ink/ink4406.xml"/><Relationship Id="rId138" Type="http://schemas.openxmlformats.org/officeDocument/2006/relationships/customXml" Target="../ink/ink4433.xml"/><Relationship Id="rId159" Type="http://schemas.openxmlformats.org/officeDocument/2006/relationships/image" Target="../media/image79.png"/><Relationship Id="rId170" Type="http://schemas.openxmlformats.org/officeDocument/2006/relationships/customXml" Target="../ink/ink444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447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449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4380.xml"/><Relationship Id="rId53" Type="http://schemas.openxmlformats.org/officeDocument/2006/relationships/image" Target="../media/image260.png"/><Relationship Id="rId74" Type="http://schemas.openxmlformats.org/officeDocument/2006/relationships/customXml" Target="../ink/ink4401.xml"/><Relationship Id="rId128" Type="http://schemas.openxmlformats.org/officeDocument/2006/relationships/customXml" Target="../ink/ink442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4444.xml"/><Relationship Id="rId181" Type="http://schemas.openxmlformats.org/officeDocument/2006/relationships/image" Target="../media/image180.png"/><Relationship Id="rId216" Type="http://schemas.openxmlformats.org/officeDocument/2006/relationships/customXml" Target="../ink/ink4472.xml"/><Relationship Id="rId237" Type="http://schemas.openxmlformats.org/officeDocument/2006/relationships/image" Target="../media/image46.png"/><Relationship Id="rId258" Type="http://schemas.openxmlformats.org/officeDocument/2006/relationships/customXml" Target="../ink/ink4493.xml"/><Relationship Id="rId279" Type="http://schemas.openxmlformats.org/officeDocument/2006/relationships/image" Target="../media/image67.png"/><Relationship Id="rId22" Type="http://schemas.openxmlformats.org/officeDocument/2006/relationships/customXml" Target="../ink/ink4375.xml"/><Relationship Id="rId43" Type="http://schemas.openxmlformats.org/officeDocument/2006/relationships/image" Target="../media/image210.png"/><Relationship Id="rId64" Type="http://schemas.openxmlformats.org/officeDocument/2006/relationships/customXml" Target="../ink/ink4396.xml"/><Relationship Id="rId118" Type="http://schemas.openxmlformats.org/officeDocument/2006/relationships/customXml" Target="../ink/ink4423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4439.xml"/><Relationship Id="rId171" Type="http://schemas.openxmlformats.org/officeDocument/2006/relationships/image" Target="../media/image85.png"/><Relationship Id="rId192" Type="http://schemas.openxmlformats.org/officeDocument/2006/relationships/customXml" Target="../ink/ink4460.xml"/><Relationship Id="rId206" Type="http://schemas.openxmlformats.org/officeDocument/2006/relationships/customXml" Target="../ink/ink4467.xml"/><Relationship Id="rId227" Type="http://schemas.openxmlformats.org/officeDocument/2006/relationships/image" Target="../media/image411.png"/><Relationship Id="rId248" Type="http://schemas.openxmlformats.org/officeDocument/2006/relationships/customXml" Target="../ink/ink4488.xml"/><Relationship Id="rId269" Type="http://schemas.openxmlformats.org/officeDocument/2006/relationships/image" Target="../media/image62.png"/><Relationship Id="rId12" Type="http://schemas.openxmlformats.org/officeDocument/2006/relationships/customXml" Target="../ink/ink4370.xml"/><Relationship Id="rId33" Type="http://schemas.openxmlformats.org/officeDocument/2006/relationships/image" Target="../media/image160.png"/><Relationship Id="rId108" Type="http://schemas.openxmlformats.org/officeDocument/2006/relationships/customXml" Target="../ink/ink4418.xml"/><Relationship Id="rId129" Type="http://schemas.openxmlformats.org/officeDocument/2006/relationships/image" Target="../media/image64.png"/><Relationship Id="rId280" Type="http://schemas.openxmlformats.org/officeDocument/2006/relationships/customXml" Target="../ink/ink4504.xml"/><Relationship Id="rId54" Type="http://schemas.openxmlformats.org/officeDocument/2006/relationships/customXml" Target="../ink/ink4391.xml"/><Relationship Id="rId75" Type="http://schemas.openxmlformats.org/officeDocument/2006/relationships/image" Target="../media/image370.png"/><Relationship Id="rId96" Type="http://schemas.openxmlformats.org/officeDocument/2006/relationships/customXml" Target="../ink/ink4412.xml"/><Relationship Id="rId140" Type="http://schemas.openxmlformats.org/officeDocument/2006/relationships/customXml" Target="../ink/ink4434.xml"/><Relationship Id="rId161" Type="http://schemas.openxmlformats.org/officeDocument/2006/relationships/image" Target="../media/image80.png"/><Relationship Id="rId182" Type="http://schemas.openxmlformats.org/officeDocument/2006/relationships/customXml" Target="../ink/ink4455.xml"/><Relationship Id="rId217" Type="http://schemas.openxmlformats.org/officeDocument/2006/relationships/image" Target="../media/image89.png"/><Relationship Id="rId6" Type="http://schemas.openxmlformats.org/officeDocument/2006/relationships/customXml" Target="../ink/ink4367.xml"/><Relationship Id="rId238" Type="http://schemas.openxmlformats.org/officeDocument/2006/relationships/customXml" Target="../ink/ink448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4499.xml"/><Relationship Id="rId44" Type="http://schemas.openxmlformats.org/officeDocument/2006/relationships/customXml" Target="../ink/ink4386.xml"/><Relationship Id="rId65" Type="http://schemas.openxmlformats.org/officeDocument/2006/relationships/image" Target="../media/image320.png"/><Relationship Id="rId86" Type="http://schemas.openxmlformats.org/officeDocument/2006/relationships/customXml" Target="../ink/ink4407.xml"/><Relationship Id="rId130" Type="http://schemas.openxmlformats.org/officeDocument/2006/relationships/customXml" Target="../ink/ink4429.xml"/><Relationship Id="rId151" Type="http://schemas.openxmlformats.org/officeDocument/2006/relationships/image" Target="../media/image75.png"/><Relationship Id="rId172" Type="http://schemas.openxmlformats.org/officeDocument/2006/relationships/customXml" Target="../ink/ink445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447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4494.xml"/><Relationship Id="rId281" Type="http://schemas.openxmlformats.org/officeDocument/2006/relationships/image" Target="../media/image68.png"/><Relationship Id="rId34" Type="http://schemas.openxmlformats.org/officeDocument/2006/relationships/customXml" Target="../ink/ink4381.xml"/><Relationship Id="rId50" Type="http://schemas.openxmlformats.org/officeDocument/2006/relationships/customXml" Target="../ink/ink4389.xml"/><Relationship Id="rId55" Type="http://schemas.openxmlformats.org/officeDocument/2006/relationships/image" Target="../media/image270.png"/><Relationship Id="rId76" Type="http://schemas.openxmlformats.org/officeDocument/2006/relationships/customXml" Target="../ink/ink4402.xml"/><Relationship Id="rId97" Type="http://schemas.openxmlformats.org/officeDocument/2006/relationships/image" Target="../media/image48.png"/><Relationship Id="rId104" Type="http://schemas.openxmlformats.org/officeDocument/2006/relationships/customXml" Target="../ink/ink4416.xml"/><Relationship Id="rId120" Type="http://schemas.openxmlformats.org/officeDocument/2006/relationships/customXml" Target="../ink/ink442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4437.xml"/><Relationship Id="rId167" Type="http://schemas.openxmlformats.org/officeDocument/2006/relationships/image" Target="../media/image83.png"/><Relationship Id="rId188" Type="http://schemas.openxmlformats.org/officeDocument/2006/relationships/customXml" Target="../ink/ink445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4410.xml"/><Relationship Id="rId162" Type="http://schemas.openxmlformats.org/officeDocument/2006/relationships/customXml" Target="../ink/ink444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4473.xml"/><Relationship Id="rId234" Type="http://schemas.openxmlformats.org/officeDocument/2006/relationships/customXml" Target="../ink/ink4481.xml"/><Relationship Id="rId239" Type="http://schemas.openxmlformats.org/officeDocument/2006/relationships/image" Target="../media/image47.png"/><Relationship Id="rId2" Type="http://schemas.openxmlformats.org/officeDocument/2006/relationships/customXml" Target="../ink/ink4365.xml"/><Relationship Id="rId29" Type="http://schemas.openxmlformats.org/officeDocument/2006/relationships/image" Target="../media/image140.png"/><Relationship Id="rId250" Type="http://schemas.openxmlformats.org/officeDocument/2006/relationships/customXml" Target="../ink/ink448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4502.xml"/><Relationship Id="rId24" Type="http://schemas.openxmlformats.org/officeDocument/2006/relationships/customXml" Target="../ink/ink4376.xml"/><Relationship Id="rId40" Type="http://schemas.openxmlformats.org/officeDocument/2006/relationships/customXml" Target="../ink/ink4384.xml"/><Relationship Id="rId45" Type="http://schemas.openxmlformats.org/officeDocument/2006/relationships/image" Target="../media/image220.png"/><Relationship Id="rId66" Type="http://schemas.openxmlformats.org/officeDocument/2006/relationships/customXml" Target="../ink/ink4397.xml"/><Relationship Id="rId87" Type="http://schemas.openxmlformats.org/officeDocument/2006/relationships/image" Target="../media/image430.png"/><Relationship Id="rId110" Type="http://schemas.openxmlformats.org/officeDocument/2006/relationships/customXml" Target="../ink/ink441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4432.xml"/><Relationship Id="rId157" Type="http://schemas.openxmlformats.org/officeDocument/2006/relationships/image" Target="../media/image78.png"/><Relationship Id="rId178" Type="http://schemas.openxmlformats.org/officeDocument/2006/relationships/customXml" Target="../ink/ink4453.xml"/><Relationship Id="rId61" Type="http://schemas.openxmlformats.org/officeDocument/2006/relationships/image" Target="../media/image300.png"/><Relationship Id="rId82" Type="http://schemas.openxmlformats.org/officeDocument/2006/relationships/customXml" Target="../ink/ink4405.xml"/><Relationship Id="rId152" Type="http://schemas.openxmlformats.org/officeDocument/2006/relationships/customXml" Target="../ink/ink4440.xml"/><Relationship Id="rId173" Type="http://schemas.openxmlformats.org/officeDocument/2006/relationships/image" Target="../media/image86.png"/><Relationship Id="rId194" Type="http://schemas.openxmlformats.org/officeDocument/2006/relationships/customXml" Target="../ink/ink446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446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4476.xml"/><Relationship Id="rId240" Type="http://schemas.openxmlformats.org/officeDocument/2006/relationships/customXml" Target="../ink/ink448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4497.xml"/><Relationship Id="rId287" Type="http://schemas.openxmlformats.org/officeDocument/2006/relationships/image" Target="../media/image91.png"/><Relationship Id="rId14" Type="http://schemas.openxmlformats.org/officeDocument/2006/relationships/customXml" Target="../ink/ink4371.xml"/><Relationship Id="rId30" Type="http://schemas.openxmlformats.org/officeDocument/2006/relationships/customXml" Target="../ink/ink4379.xml"/><Relationship Id="rId35" Type="http://schemas.openxmlformats.org/officeDocument/2006/relationships/image" Target="../media/image170.png"/><Relationship Id="rId56" Type="http://schemas.openxmlformats.org/officeDocument/2006/relationships/customXml" Target="../ink/ink4392.xml"/><Relationship Id="rId77" Type="http://schemas.openxmlformats.org/officeDocument/2006/relationships/image" Target="../media/image380.png"/><Relationship Id="rId100" Type="http://schemas.openxmlformats.org/officeDocument/2006/relationships/customXml" Target="../ink/ink4414.xml"/><Relationship Id="rId105" Type="http://schemas.openxmlformats.org/officeDocument/2006/relationships/image" Target="../media/image52.png"/><Relationship Id="rId126" Type="http://schemas.openxmlformats.org/officeDocument/2006/relationships/customXml" Target="../ink/ink4427.xml"/><Relationship Id="rId147" Type="http://schemas.openxmlformats.org/officeDocument/2006/relationships/image" Target="../media/image211.png"/><Relationship Id="rId168" Type="http://schemas.openxmlformats.org/officeDocument/2006/relationships/customXml" Target="../ink/ink4448.xml"/><Relationship Id="rId282" Type="http://schemas.openxmlformats.org/officeDocument/2006/relationships/customXml" Target="../ink/ink4505.xml"/><Relationship Id="rId8" Type="http://schemas.openxmlformats.org/officeDocument/2006/relationships/customXml" Target="../ink/ink4368.xml"/><Relationship Id="rId51" Type="http://schemas.openxmlformats.org/officeDocument/2006/relationships/image" Target="../media/image250.png"/><Relationship Id="rId72" Type="http://schemas.openxmlformats.org/officeDocument/2006/relationships/customXml" Target="../ink/ink4400.xml"/><Relationship Id="rId93" Type="http://schemas.openxmlformats.org/officeDocument/2006/relationships/image" Target="../media/image46.png"/><Relationship Id="rId98" Type="http://schemas.openxmlformats.org/officeDocument/2006/relationships/customXml" Target="../ink/ink4413.xml"/><Relationship Id="rId121" Type="http://schemas.openxmlformats.org/officeDocument/2006/relationships/image" Target="../media/image60.png"/><Relationship Id="rId142" Type="http://schemas.openxmlformats.org/officeDocument/2006/relationships/customXml" Target="../ink/ink4435.xml"/><Relationship Id="rId163" Type="http://schemas.openxmlformats.org/officeDocument/2006/relationships/image" Target="../media/image81.png"/><Relationship Id="rId184" Type="http://schemas.openxmlformats.org/officeDocument/2006/relationships/customXml" Target="../ink/ink445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471.xml"/><Relationship Id="rId230" Type="http://schemas.openxmlformats.org/officeDocument/2006/relationships/customXml" Target="../ink/ink447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449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4387.xml"/><Relationship Id="rId67" Type="http://schemas.openxmlformats.org/officeDocument/2006/relationships/image" Target="../media/image330.png"/><Relationship Id="rId116" Type="http://schemas.openxmlformats.org/officeDocument/2006/relationships/customXml" Target="../ink/ink4422.xml"/><Relationship Id="rId137" Type="http://schemas.openxmlformats.org/officeDocument/2006/relationships/image" Target="../media/image68.png"/><Relationship Id="rId158" Type="http://schemas.openxmlformats.org/officeDocument/2006/relationships/customXml" Target="../ink/ink4443.xml"/><Relationship Id="rId272" Type="http://schemas.openxmlformats.org/officeDocument/2006/relationships/customXml" Target="../ink/ink4500.xml"/><Relationship Id="rId20" Type="http://schemas.openxmlformats.org/officeDocument/2006/relationships/customXml" Target="../ink/ink4374.xml"/><Relationship Id="rId41" Type="http://schemas.openxmlformats.org/officeDocument/2006/relationships/image" Target="../media/image200.png"/><Relationship Id="rId62" Type="http://schemas.openxmlformats.org/officeDocument/2006/relationships/customXml" Target="../ink/ink4395.xml"/><Relationship Id="rId83" Type="http://schemas.openxmlformats.org/officeDocument/2006/relationships/image" Target="../media/image411.png"/><Relationship Id="rId88" Type="http://schemas.openxmlformats.org/officeDocument/2006/relationships/customXml" Target="../ink/ink4408.xml"/><Relationship Id="rId111" Type="http://schemas.openxmlformats.org/officeDocument/2006/relationships/image" Target="../media/image55.png"/><Relationship Id="rId132" Type="http://schemas.openxmlformats.org/officeDocument/2006/relationships/customXml" Target="../ink/ink4430.xml"/><Relationship Id="rId153" Type="http://schemas.openxmlformats.org/officeDocument/2006/relationships/image" Target="../media/image76.png"/><Relationship Id="rId174" Type="http://schemas.openxmlformats.org/officeDocument/2006/relationships/customXml" Target="../ink/ink445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4459.xml"/><Relationship Id="rId204" Type="http://schemas.openxmlformats.org/officeDocument/2006/relationships/customXml" Target="../ink/ink4466.xml"/><Relationship Id="rId220" Type="http://schemas.openxmlformats.org/officeDocument/2006/relationships/customXml" Target="../ink/ink447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4487.xml"/><Relationship Id="rId267" Type="http://schemas.openxmlformats.org/officeDocument/2006/relationships/image" Target="../media/image61.png"/><Relationship Id="rId288" Type="http://schemas.openxmlformats.org/officeDocument/2006/relationships/customXml" Target="../ink/ink4508.xml"/><Relationship Id="rId15" Type="http://schemas.openxmlformats.org/officeDocument/2006/relationships/image" Target="../media/image710.png"/><Relationship Id="rId36" Type="http://schemas.openxmlformats.org/officeDocument/2006/relationships/customXml" Target="../ink/ink4382.xml"/><Relationship Id="rId57" Type="http://schemas.openxmlformats.org/officeDocument/2006/relationships/image" Target="../media/image280.png"/><Relationship Id="rId106" Type="http://schemas.openxmlformats.org/officeDocument/2006/relationships/customXml" Target="../ink/ink4417.xml"/><Relationship Id="rId127" Type="http://schemas.openxmlformats.org/officeDocument/2006/relationships/image" Target="../media/image63.png"/><Relationship Id="rId262" Type="http://schemas.openxmlformats.org/officeDocument/2006/relationships/customXml" Target="../ink/ink4495.xml"/><Relationship Id="rId283" Type="http://schemas.openxmlformats.org/officeDocument/2006/relationships/image" Target="../media/image69.png"/><Relationship Id="rId10" Type="http://schemas.openxmlformats.org/officeDocument/2006/relationships/customXml" Target="../ink/ink4369.xml"/><Relationship Id="rId31" Type="http://schemas.openxmlformats.org/officeDocument/2006/relationships/image" Target="../media/image150.png"/><Relationship Id="rId52" Type="http://schemas.openxmlformats.org/officeDocument/2006/relationships/customXml" Target="../ink/ink4390.xml"/><Relationship Id="rId73" Type="http://schemas.openxmlformats.org/officeDocument/2006/relationships/image" Target="../media/image360.png"/><Relationship Id="rId78" Type="http://schemas.openxmlformats.org/officeDocument/2006/relationships/customXml" Target="../ink/ink4403.xml"/><Relationship Id="rId94" Type="http://schemas.openxmlformats.org/officeDocument/2006/relationships/customXml" Target="../ink/ink441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4425.xml"/><Relationship Id="rId143" Type="http://schemas.openxmlformats.org/officeDocument/2006/relationships/image" Target="../media/image71.png"/><Relationship Id="rId148" Type="http://schemas.openxmlformats.org/officeDocument/2006/relationships/customXml" Target="../ink/ink4438.xml"/><Relationship Id="rId164" Type="http://schemas.openxmlformats.org/officeDocument/2006/relationships/customXml" Target="../ink/ink444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4366.xml"/><Relationship Id="rId9" Type="http://schemas.openxmlformats.org/officeDocument/2006/relationships/image" Target="../media/image410.png"/><Relationship Id="rId180" Type="http://schemas.openxmlformats.org/officeDocument/2006/relationships/customXml" Target="../ink/ink4454.xml"/><Relationship Id="rId210" Type="http://schemas.openxmlformats.org/officeDocument/2006/relationships/customXml" Target="../ink/ink4469.xml"/><Relationship Id="rId215" Type="http://schemas.openxmlformats.org/officeDocument/2006/relationships/image" Target="../media/image350.png"/><Relationship Id="rId236" Type="http://schemas.openxmlformats.org/officeDocument/2006/relationships/customXml" Target="../ink/ink4482.xml"/><Relationship Id="rId257" Type="http://schemas.openxmlformats.org/officeDocument/2006/relationships/image" Target="../media/image56.png"/><Relationship Id="rId278" Type="http://schemas.openxmlformats.org/officeDocument/2006/relationships/customXml" Target="../ink/ink4503.xml"/><Relationship Id="rId26" Type="http://schemas.openxmlformats.org/officeDocument/2006/relationships/customXml" Target="../ink/ink4377.xml"/><Relationship Id="rId231" Type="http://schemas.openxmlformats.org/officeDocument/2006/relationships/image" Target="../media/image430.png"/><Relationship Id="rId252" Type="http://schemas.openxmlformats.org/officeDocument/2006/relationships/customXml" Target="../ink/ink449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4398.xml"/><Relationship Id="rId89" Type="http://schemas.openxmlformats.org/officeDocument/2006/relationships/image" Target="../media/image440.png"/><Relationship Id="rId112" Type="http://schemas.openxmlformats.org/officeDocument/2006/relationships/customXml" Target="../ink/ink4420.xml"/><Relationship Id="rId133" Type="http://schemas.openxmlformats.org/officeDocument/2006/relationships/image" Target="../media/image66.png"/><Relationship Id="rId154" Type="http://schemas.openxmlformats.org/officeDocument/2006/relationships/customXml" Target="../ink/ink4441.xml"/><Relationship Id="rId175" Type="http://schemas.openxmlformats.org/officeDocument/2006/relationships/image" Target="../media/image87.png"/><Relationship Id="rId196" Type="http://schemas.openxmlformats.org/officeDocument/2006/relationships/customXml" Target="../ink/ink4462.xml"/><Relationship Id="rId200" Type="http://schemas.openxmlformats.org/officeDocument/2006/relationships/customXml" Target="../ink/ink4464.xml"/><Relationship Id="rId16" Type="http://schemas.openxmlformats.org/officeDocument/2006/relationships/customXml" Target="../ink/ink4372.xml"/><Relationship Id="rId221" Type="http://schemas.openxmlformats.org/officeDocument/2006/relationships/image" Target="../media/image380.png"/><Relationship Id="rId242" Type="http://schemas.openxmlformats.org/officeDocument/2006/relationships/customXml" Target="../ink/ink4485.xml"/><Relationship Id="rId263" Type="http://schemas.openxmlformats.org/officeDocument/2006/relationships/image" Target="../media/image59.png"/><Relationship Id="rId284" Type="http://schemas.openxmlformats.org/officeDocument/2006/relationships/customXml" Target="../ink/ink4506.xml"/><Relationship Id="rId37" Type="http://schemas.openxmlformats.org/officeDocument/2006/relationships/image" Target="../media/image180.png"/><Relationship Id="rId58" Type="http://schemas.openxmlformats.org/officeDocument/2006/relationships/customXml" Target="../ink/ink4393.xml"/><Relationship Id="rId79" Type="http://schemas.openxmlformats.org/officeDocument/2006/relationships/image" Target="../media/image390.png"/><Relationship Id="rId102" Type="http://schemas.openxmlformats.org/officeDocument/2006/relationships/customXml" Target="../ink/ink4415.xml"/><Relationship Id="rId123" Type="http://schemas.openxmlformats.org/officeDocument/2006/relationships/image" Target="../media/image61.png"/><Relationship Id="rId144" Type="http://schemas.openxmlformats.org/officeDocument/2006/relationships/customXml" Target="../ink/ink4436.xml"/><Relationship Id="rId90" Type="http://schemas.openxmlformats.org/officeDocument/2006/relationships/customXml" Target="../ink/ink4409.xml"/><Relationship Id="rId165" Type="http://schemas.openxmlformats.org/officeDocument/2006/relationships/image" Target="../media/image82.png"/><Relationship Id="rId186" Type="http://schemas.openxmlformats.org/officeDocument/2006/relationships/customXml" Target="../ink/ink4457.xml"/><Relationship Id="rId211" Type="http://schemas.openxmlformats.org/officeDocument/2006/relationships/image" Target="../media/image330.png"/><Relationship Id="rId232" Type="http://schemas.openxmlformats.org/officeDocument/2006/relationships/customXml" Target="../ink/ink4480.xml"/><Relationship Id="rId253" Type="http://schemas.openxmlformats.org/officeDocument/2006/relationships/image" Target="../media/image54.png"/><Relationship Id="rId274" Type="http://schemas.openxmlformats.org/officeDocument/2006/relationships/customXml" Target="../ink/ink4501.xml"/><Relationship Id="rId27" Type="http://schemas.openxmlformats.org/officeDocument/2006/relationships/image" Target="../media/image130.png"/><Relationship Id="rId48" Type="http://schemas.openxmlformats.org/officeDocument/2006/relationships/customXml" Target="../ink/ink438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4431.xml"/><Relationship Id="rId80" Type="http://schemas.openxmlformats.org/officeDocument/2006/relationships/customXml" Target="../ink/ink4404.xml"/><Relationship Id="rId155" Type="http://schemas.openxmlformats.org/officeDocument/2006/relationships/image" Target="../media/image77.png"/><Relationship Id="rId176" Type="http://schemas.openxmlformats.org/officeDocument/2006/relationships/customXml" Target="../ink/ink445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4475.xml"/><Relationship Id="rId243" Type="http://schemas.openxmlformats.org/officeDocument/2006/relationships/image" Target="../media/image49.png"/><Relationship Id="rId264" Type="http://schemas.openxmlformats.org/officeDocument/2006/relationships/customXml" Target="../ink/ink449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438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4426.xml"/><Relationship Id="rId70" Type="http://schemas.openxmlformats.org/officeDocument/2006/relationships/customXml" Target="../ink/ink439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444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470.xml"/><Relationship Id="rId233" Type="http://schemas.openxmlformats.org/officeDocument/2006/relationships/image" Target="../media/image440.png"/><Relationship Id="rId254" Type="http://schemas.openxmlformats.org/officeDocument/2006/relationships/customXml" Target="../ink/ink4491.xml"/><Relationship Id="rId28" Type="http://schemas.openxmlformats.org/officeDocument/2006/relationships/customXml" Target="../ink/ink4378.xml"/><Relationship Id="rId49" Type="http://schemas.openxmlformats.org/officeDocument/2006/relationships/image" Target="../media/image240.png"/><Relationship Id="rId114" Type="http://schemas.openxmlformats.org/officeDocument/2006/relationships/customXml" Target="../ink/ink4421.xml"/><Relationship Id="rId275" Type="http://schemas.openxmlformats.org/officeDocument/2006/relationships/image" Target="../media/image65.png"/><Relationship Id="rId60" Type="http://schemas.openxmlformats.org/officeDocument/2006/relationships/customXml" Target="../ink/ink439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4442.xml"/><Relationship Id="rId177" Type="http://schemas.openxmlformats.org/officeDocument/2006/relationships/image" Target="../media/image88.png"/><Relationship Id="rId198" Type="http://schemas.openxmlformats.org/officeDocument/2006/relationships/customXml" Target="../ink/ink4463.xml"/><Relationship Id="rId202" Type="http://schemas.openxmlformats.org/officeDocument/2006/relationships/customXml" Target="../ink/ink4465.xml"/><Relationship Id="rId223" Type="http://schemas.openxmlformats.org/officeDocument/2006/relationships/image" Target="../media/image390.png"/><Relationship Id="rId244" Type="http://schemas.openxmlformats.org/officeDocument/2006/relationships/customXml" Target="../ink/ink4486.xml"/><Relationship Id="rId18" Type="http://schemas.openxmlformats.org/officeDocument/2006/relationships/customXml" Target="../ink/ink437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450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F4C68-7AD0-4DB5-831D-931C2EC79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LADM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4AED9FA-B3E2-42B6-9B25-CE02BA7B5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Version September, 9th 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81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solidFill>
            <a:srgbClr val="00B0F0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2100559" y="5863458"/>
            <a:ext cx="0" cy="7253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410841" y="658882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89D9EAF4-C110-4F78-97D6-7692F078813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2" name="Rechthoek 281">
            <a:extLst>
              <a:ext uri="{FF2B5EF4-FFF2-40B4-BE49-F238E27FC236}">
                <a16:creationId xmlns:a16="http://schemas.microsoft.com/office/drawing/2014/main" id="{89C1A056-1C3B-4130-82AF-BDCE4FD81EAE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DECC1D1B-FA50-4761-A3B7-0F47A1A29F23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Titel 29">
            <a:extLst>
              <a:ext uri="{FF2B5EF4-FFF2-40B4-BE49-F238E27FC236}">
                <a16:creationId xmlns:a16="http://schemas.microsoft.com/office/drawing/2014/main" id="{BA3373A9-3EDC-44CF-8BAA-AF8853D14624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WR22 is 1 </a:t>
            </a:r>
            <a:r>
              <a:rPr lang="nl-NL" dirty="0" err="1"/>
              <a:t>sqm</a:t>
            </a:r>
            <a:r>
              <a:rPr lang="nl-NL" dirty="0"/>
              <a:t> – </a:t>
            </a:r>
            <a:r>
              <a:rPr lang="nl-NL" dirty="0" err="1"/>
              <a:t>electrical</a:t>
            </a:r>
            <a:r>
              <a:rPr lang="nl-NL" dirty="0"/>
              <a:t> power </a:t>
            </a:r>
            <a:r>
              <a:rPr lang="nl-NL" dirty="0" err="1"/>
              <a:t>distribution</a:t>
            </a:r>
            <a:endParaRPr lang="nl-NL" dirty="0"/>
          </a:p>
        </p:txBody>
      </p:sp>
      <p:sp>
        <p:nvSpPr>
          <p:cNvPr id="288" name="Pijl: omlaag 287">
            <a:extLst>
              <a:ext uri="{FF2B5EF4-FFF2-40B4-BE49-F238E27FC236}">
                <a16:creationId xmlns:a16="http://schemas.microsoft.com/office/drawing/2014/main" id="{FEAE4C21-430B-4BC9-B389-51270B20A75A}"/>
              </a:ext>
            </a:extLst>
          </p:cNvPr>
          <p:cNvSpPr/>
          <p:nvPr/>
        </p:nvSpPr>
        <p:spPr>
          <a:xfrm rot="16979376">
            <a:off x="9730355" y="5723470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7668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287"/>
            <a:ext cx="1889280" cy="184769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4" name="Tekstvak 283">
            <a:extLst>
              <a:ext uri="{FF2B5EF4-FFF2-40B4-BE49-F238E27FC236}">
                <a16:creationId xmlns:a16="http://schemas.microsoft.com/office/drawing/2014/main" id="{92397CF5-56BD-4581-9E10-21DEAD62E397}"/>
              </a:ext>
            </a:extLst>
          </p:cNvPr>
          <p:cNvSpPr txBox="1"/>
          <p:nvPr/>
        </p:nvSpPr>
        <p:spPr>
          <a:xfrm>
            <a:off x="236194" y="2910046"/>
            <a:ext cx="76335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Carlos</a:t>
            </a:r>
            <a:endParaRPr lang="en-GB" dirty="0"/>
          </a:p>
        </p:txBody>
      </p: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8F0033B8-4067-46B9-AC56-154A6B028F1E}"/>
              </a:ext>
            </a:extLst>
          </p:cNvPr>
          <p:cNvCxnSpPr>
            <a:cxnSpLocks/>
          </p:cNvCxnSpPr>
          <p:nvPr/>
        </p:nvCxnSpPr>
        <p:spPr>
          <a:xfrm flipV="1">
            <a:off x="1065374" y="2424909"/>
            <a:ext cx="2189789" cy="67151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kstvak 285">
            <a:extLst>
              <a:ext uri="{FF2B5EF4-FFF2-40B4-BE49-F238E27FC236}">
                <a16:creationId xmlns:a16="http://schemas.microsoft.com/office/drawing/2014/main" id="{575ECEA1-FC00-45C5-9ACE-1BEBE95FF64F}"/>
              </a:ext>
            </a:extLst>
          </p:cNvPr>
          <p:cNvSpPr txBox="1"/>
          <p:nvPr/>
        </p:nvSpPr>
        <p:spPr>
          <a:xfrm>
            <a:off x="1303628" y="266791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88" name="L-vorm 287">
            <a:extLst>
              <a:ext uri="{FF2B5EF4-FFF2-40B4-BE49-F238E27FC236}">
                <a16:creationId xmlns:a16="http://schemas.microsoft.com/office/drawing/2014/main" id="{60623617-A4D4-49BA-89E0-918566A3E64A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60108E36-408A-47FA-B257-22A6AF5B54DB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D6D61457-2B8B-4CC5-9D80-5914811CBE9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5D3C0BB0-5BBB-40B8-B259-33A2123691A5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Titel 29">
            <a:extLst>
              <a:ext uri="{FF2B5EF4-FFF2-40B4-BE49-F238E27FC236}">
                <a16:creationId xmlns:a16="http://schemas.microsoft.com/office/drawing/2014/main" id="{426F308A-7C1D-48A8-83EC-072547D0B257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Carlos </a:t>
            </a:r>
            <a:r>
              <a:rPr lang="nl-NL" dirty="0" err="1"/>
              <a:t>owns</a:t>
            </a:r>
            <a:r>
              <a:rPr lang="nl-NL" dirty="0"/>
              <a:t> WR01</a:t>
            </a:r>
          </a:p>
        </p:txBody>
      </p:sp>
    </p:spTree>
    <p:extLst>
      <p:ext uri="{BB962C8B-B14F-4D97-AF65-F5344CB8AC3E}">
        <p14:creationId xmlns:p14="http://schemas.microsoft.com/office/powerpoint/2010/main" val="142912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354447" y="5308773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09108" y="5325514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8850713" y="5325514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775360" y="50085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90" y="500851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79094" y="499177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33755" y="50085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Carlos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7A25C7B-FB1C-4EDE-A309-CA2F5D7FD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526597"/>
            <a:ext cx="5510212" cy="272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93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364607" y="3163339"/>
            <a:ext cx="12691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09108" y="3163339"/>
            <a:ext cx="11115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8896025" y="3163339"/>
            <a:ext cx="11115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820672" y="284634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90" y="28463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89254" y="284634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33755" y="284634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3CA26B37-CB48-45F5-897E-08BC608E0FF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BAU01?</a:t>
            </a:r>
          </a:p>
        </p:txBody>
      </p:sp>
      <p:sp>
        <p:nvSpPr>
          <p:cNvPr id="19" name="Pijl: omlaag 18">
            <a:extLst>
              <a:ext uri="{FF2B5EF4-FFF2-40B4-BE49-F238E27FC236}">
                <a16:creationId xmlns:a16="http://schemas.microsoft.com/office/drawing/2014/main" id="{D4183D50-08E4-4078-838B-ABC4F625B924}"/>
              </a:ext>
            </a:extLst>
          </p:cNvPr>
          <p:cNvSpPr/>
          <p:nvPr/>
        </p:nvSpPr>
        <p:spPr>
          <a:xfrm rot="19796883">
            <a:off x="6709190" y="1615488"/>
            <a:ext cx="879052" cy="113973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0732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3786E510-1660-4846-9C7D-0E7A275C24B0}"/>
              </a:ext>
            </a:extLst>
          </p:cNvPr>
          <p:cNvCxnSpPr>
            <a:cxnSpLocks/>
            <a:stCxn id="283" idx="2"/>
            <a:endCxn id="289" idx="0"/>
          </p:cNvCxnSpPr>
          <p:nvPr/>
        </p:nvCxnSpPr>
        <p:spPr>
          <a:xfrm>
            <a:off x="735096" y="2326444"/>
            <a:ext cx="277384" cy="491559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kstvak 282">
            <a:extLst>
              <a:ext uri="{FF2B5EF4-FFF2-40B4-BE49-F238E27FC236}">
                <a16:creationId xmlns:a16="http://schemas.microsoft.com/office/drawing/2014/main" id="{7D7540E3-2A29-43AB-A231-4AD560F6BB53}"/>
              </a:ext>
            </a:extLst>
          </p:cNvPr>
          <p:cNvSpPr txBox="1"/>
          <p:nvPr/>
        </p:nvSpPr>
        <p:spPr>
          <a:xfrm>
            <a:off x="272469" y="1957112"/>
            <a:ext cx="925253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Thomas</a:t>
            </a:r>
            <a:endParaRPr lang="en-GB" dirty="0"/>
          </a:p>
        </p:txBody>
      </p:sp>
      <p:sp>
        <p:nvSpPr>
          <p:cNvPr id="284" name="Tekstvak 283">
            <a:extLst>
              <a:ext uri="{FF2B5EF4-FFF2-40B4-BE49-F238E27FC236}">
                <a16:creationId xmlns:a16="http://schemas.microsoft.com/office/drawing/2014/main" id="{6C2BFE7E-98C9-4DC5-ACC5-234B5F3DD553}"/>
              </a:ext>
            </a:extLst>
          </p:cNvPr>
          <p:cNvSpPr txBox="1"/>
          <p:nvPr/>
        </p:nvSpPr>
        <p:spPr>
          <a:xfrm>
            <a:off x="275203" y="3829042"/>
            <a:ext cx="103784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Elisabeth</a:t>
            </a:r>
            <a:endParaRPr lang="en-GB" dirty="0"/>
          </a:p>
        </p:txBody>
      </p: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275C011C-72B8-418C-8DF9-DFEBEB784986}"/>
              </a:ext>
            </a:extLst>
          </p:cNvPr>
          <p:cNvCxnSpPr>
            <a:cxnSpLocks/>
            <a:stCxn id="289" idx="3"/>
          </p:cNvCxnSpPr>
          <p:nvPr/>
        </p:nvCxnSpPr>
        <p:spPr>
          <a:xfrm flipV="1">
            <a:off x="1613382" y="2105521"/>
            <a:ext cx="3657928" cy="897148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Rechte verbindingslijn 285">
            <a:extLst>
              <a:ext uri="{FF2B5EF4-FFF2-40B4-BE49-F238E27FC236}">
                <a16:creationId xmlns:a16="http://schemas.microsoft.com/office/drawing/2014/main" id="{8516362C-4640-460C-B745-EE3167F8AD50}"/>
              </a:ext>
            </a:extLst>
          </p:cNvPr>
          <p:cNvCxnSpPr>
            <a:cxnSpLocks/>
            <a:stCxn id="289" idx="3"/>
          </p:cNvCxnSpPr>
          <p:nvPr/>
        </p:nvCxnSpPr>
        <p:spPr>
          <a:xfrm>
            <a:off x="1613382" y="3002669"/>
            <a:ext cx="3834568" cy="971149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E45C68E2-33D0-4FD5-A249-BE340AF5D68A}"/>
              </a:ext>
            </a:extLst>
          </p:cNvPr>
          <p:cNvCxnSpPr>
            <a:cxnSpLocks/>
            <a:stCxn id="289" idx="3"/>
          </p:cNvCxnSpPr>
          <p:nvPr/>
        </p:nvCxnSpPr>
        <p:spPr>
          <a:xfrm>
            <a:off x="1613382" y="3002669"/>
            <a:ext cx="2043350" cy="789192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AB61AF9D-CF5F-483E-B707-BC2234CEF154}"/>
              </a:ext>
            </a:extLst>
          </p:cNvPr>
          <p:cNvSpPr txBox="1"/>
          <p:nvPr/>
        </p:nvSpPr>
        <p:spPr>
          <a:xfrm>
            <a:off x="411578" y="2818003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FD729A0B-BD62-47B5-92CA-6451B315F06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BD852B85-6D28-4D50-9FFD-BE9CB70E2F00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0FA95D7D-290F-4756-A64C-6125A36F027A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CD2F3C61-2E2A-4BD5-96C9-2CD6918C667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8" name="Rechte verbindingslijn 297">
            <a:extLst>
              <a:ext uri="{FF2B5EF4-FFF2-40B4-BE49-F238E27FC236}">
                <a16:creationId xmlns:a16="http://schemas.microsoft.com/office/drawing/2014/main" id="{8ACF802F-66BD-42BF-9B91-7DD147C8F55D}"/>
              </a:ext>
            </a:extLst>
          </p:cNvPr>
          <p:cNvCxnSpPr>
            <a:cxnSpLocks/>
            <a:stCxn id="289" idx="2"/>
          </p:cNvCxnSpPr>
          <p:nvPr/>
        </p:nvCxnSpPr>
        <p:spPr>
          <a:xfrm flipH="1">
            <a:off x="814189" y="3187335"/>
            <a:ext cx="198291" cy="533943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itel 29">
            <a:extLst>
              <a:ext uri="{FF2B5EF4-FFF2-40B4-BE49-F238E27FC236}">
                <a16:creationId xmlns:a16="http://schemas.microsoft.com/office/drawing/2014/main" id="{4C15B1B9-7B84-49BB-94C3-E02C7625145B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Elisabeth </a:t>
            </a:r>
            <a:r>
              <a:rPr lang="nl-NL" dirty="0" err="1"/>
              <a:t>and</a:t>
            </a:r>
            <a:r>
              <a:rPr lang="nl-NL" dirty="0"/>
              <a:t> Thomas </a:t>
            </a:r>
            <a:r>
              <a:rPr lang="nl-NL" dirty="0" err="1"/>
              <a:t>own</a:t>
            </a:r>
            <a:r>
              <a:rPr lang="nl-NL" dirty="0"/>
              <a:t> WR02, WR08 </a:t>
            </a:r>
            <a:r>
              <a:rPr lang="nl-NL" dirty="0" err="1"/>
              <a:t>and</a:t>
            </a:r>
            <a:r>
              <a:rPr lang="nl-NL" dirty="0"/>
              <a:t> WR10</a:t>
            </a:r>
          </a:p>
        </p:txBody>
      </p:sp>
    </p:spTree>
    <p:extLst>
      <p:ext uri="{BB962C8B-B14F-4D97-AF65-F5344CB8AC3E}">
        <p14:creationId xmlns:p14="http://schemas.microsoft.com/office/powerpoint/2010/main" val="3293116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2893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Tomas P02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47619" y="493993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BAU02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9947834" y="418885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47834" y="57127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WR10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9947835" y="49399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>
            <a:off x="5766763" y="4602388"/>
            <a:ext cx="1080856" cy="6545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 flipV="1">
            <a:off x="2455777" y="4602388"/>
            <a:ext cx="1235633" cy="3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8922972" y="5256933"/>
            <a:ext cx="1024862" cy="772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8922972" y="4505850"/>
            <a:ext cx="1024862" cy="7510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>
            <a:off x="8922972" y="5256933"/>
            <a:ext cx="10248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hoek 56">
            <a:extLst>
              <a:ext uri="{FF2B5EF4-FFF2-40B4-BE49-F238E27FC236}">
                <a16:creationId xmlns:a16="http://schemas.microsoft.com/office/drawing/2014/main" id="{A941A96D-2780-4DCB-93ED-BE1B09B4D96F}"/>
              </a:ext>
            </a:extLst>
          </p:cNvPr>
          <p:cNvSpPr/>
          <p:nvPr/>
        </p:nvSpPr>
        <p:spPr>
          <a:xfrm>
            <a:off x="380424" y="568164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Elisabeth P03</a:t>
            </a:r>
          </a:p>
        </p:txBody>
      </p: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42853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6009D100-92A2-46CC-A093-E778ACEA4E0A}"/>
              </a:ext>
            </a:extLst>
          </p:cNvPr>
          <p:cNvCxnSpPr>
            <a:cxnSpLocks/>
            <a:stCxn id="57" idx="3"/>
            <a:endCxn id="89" idx="1"/>
          </p:cNvCxnSpPr>
          <p:nvPr/>
        </p:nvCxnSpPr>
        <p:spPr>
          <a:xfrm>
            <a:off x="2455777" y="5998645"/>
            <a:ext cx="12604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CD79D940-C41C-45AF-8781-DF782E655EA9}"/>
              </a:ext>
            </a:extLst>
          </p:cNvPr>
          <p:cNvCxnSpPr>
            <a:cxnSpLocks/>
            <a:stCxn id="89" idx="3"/>
            <a:endCxn id="28" idx="1"/>
          </p:cNvCxnSpPr>
          <p:nvPr/>
        </p:nvCxnSpPr>
        <p:spPr>
          <a:xfrm flipV="1">
            <a:off x="5791569" y="5256933"/>
            <a:ext cx="1056050" cy="741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hthoek 88">
            <a:extLst>
              <a:ext uri="{FF2B5EF4-FFF2-40B4-BE49-F238E27FC236}">
                <a16:creationId xmlns:a16="http://schemas.microsoft.com/office/drawing/2014/main" id="{BFA5C78E-FADC-488E-A2D5-8549E8FCFBD9}"/>
              </a:ext>
            </a:extLst>
          </p:cNvPr>
          <p:cNvSpPr/>
          <p:nvPr/>
        </p:nvSpPr>
        <p:spPr>
          <a:xfrm>
            <a:off x="3716216" y="568164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sp>
        <p:nvSpPr>
          <p:cNvPr id="20" name="Titel 29">
            <a:extLst>
              <a:ext uri="{FF2B5EF4-FFF2-40B4-BE49-F238E27FC236}">
                <a16:creationId xmlns:a16="http://schemas.microsoft.com/office/drawing/2014/main" id="{7E9DD7CD-EEFB-4391-A759-3A284E52561E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In LADM we say </a:t>
            </a:r>
            <a:r>
              <a:rPr lang="nl-NL" dirty="0" err="1"/>
              <a:t>that</a:t>
            </a:r>
            <a:r>
              <a:rPr lang="nl-NL" dirty="0"/>
              <a:t> Elisabeth </a:t>
            </a:r>
            <a:r>
              <a:rPr lang="nl-NL" dirty="0" err="1"/>
              <a:t>and</a:t>
            </a:r>
            <a:r>
              <a:rPr lang="nl-NL" dirty="0"/>
              <a:t> Thomas </a:t>
            </a:r>
            <a:r>
              <a:rPr lang="nl-NL" dirty="0" err="1"/>
              <a:t>both</a:t>
            </a:r>
            <a:r>
              <a:rPr lang="nl-NL" dirty="0"/>
              <a:t> have a share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owership</a:t>
            </a:r>
            <a:r>
              <a:rPr lang="nl-NL" dirty="0"/>
              <a:t> of BAU02</a:t>
            </a:r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8C542E2C-1540-436E-A44A-EAC9705BA614}"/>
              </a:ext>
            </a:extLst>
          </p:cNvPr>
          <p:cNvSpPr/>
          <p:nvPr/>
        </p:nvSpPr>
        <p:spPr>
          <a:xfrm>
            <a:off x="3197466" y="3754099"/>
            <a:ext cx="3149600" cy="30056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9F84A7F-FB3E-4C3A-9DF1-6E9DFB9CC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619" y="1349251"/>
            <a:ext cx="5293265" cy="2639793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5C3D9E3E-B25D-46C2-8D41-0DFD584A1ED1}"/>
              </a:ext>
            </a:extLst>
          </p:cNvPr>
          <p:cNvSpPr/>
          <p:nvPr/>
        </p:nvSpPr>
        <p:spPr>
          <a:xfrm>
            <a:off x="6550937" y="1319208"/>
            <a:ext cx="361950" cy="3005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05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2893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Tomas P02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47619" y="493993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BAU02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9947834" y="418885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47834" y="57127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WR10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9947835" y="49399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>
            <a:off x="5766763" y="4602388"/>
            <a:ext cx="1080856" cy="6545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 flipV="1">
            <a:off x="2455777" y="4602388"/>
            <a:ext cx="1235633" cy="3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8922972" y="5256933"/>
            <a:ext cx="1024862" cy="772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8922972" y="4505850"/>
            <a:ext cx="1024862" cy="7510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>
            <a:off x="8922972" y="5256933"/>
            <a:ext cx="10248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hoek 56">
            <a:extLst>
              <a:ext uri="{FF2B5EF4-FFF2-40B4-BE49-F238E27FC236}">
                <a16:creationId xmlns:a16="http://schemas.microsoft.com/office/drawing/2014/main" id="{A941A96D-2780-4DCB-93ED-BE1B09B4D96F}"/>
              </a:ext>
            </a:extLst>
          </p:cNvPr>
          <p:cNvSpPr/>
          <p:nvPr/>
        </p:nvSpPr>
        <p:spPr>
          <a:xfrm>
            <a:off x="380424" y="568164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Elisabeth P03</a:t>
            </a:r>
          </a:p>
        </p:txBody>
      </p: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42853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6009D100-92A2-46CC-A093-E778ACEA4E0A}"/>
              </a:ext>
            </a:extLst>
          </p:cNvPr>
          <p:cNvCxnSpPr>
            <a:cxnSpLocks/>
            <a:stCxn id="57" idx="3"/>
            <a:endCxn id="89" idx="1"/>
          </p:cNvCxnSpPr>
          <p:nvPr/>
        </p:nvCxnSpPr>
        <p:spPr>
          <a:xfrm>
            <a:off x="2455777" y="5998645"/>
            <a:ext cx="12604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CD79D940-C41C-45AF-8781-DF782E655EA9}"/>
              </a:ext>
            </a:extLst>
          </p:cNvPr>
          <p:cNvCxnSpPr>
            <a:cxnSpLocks/>
            <a:stCxn id="89" idx="3"/>
            <a:endCxn id="28" idx="1"/>
          </p:cNvCxnSpPr>
          <p:nvPr/>
        </p:nvCxnSpPr>
        <p:spPr>
          <a:xfrm flipV="1">
            <a:off x="5791569" y="5256933"/>
            <a:ext cx="1056050" cy="741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hthoek 88">
            <a:extLst>
              <a:ext uri="{FF2B5EF4-FFF2-40B4-BE49-F238E27FC236}">
                <a16:creationId xmlns:a16="http://schemas.microsoft.com/office/drawing/2014/main" id="{BFA5C78E-FADC-488E-A2D5-8549E8FCFBD9}"/>
              </a:ext>
            </a:extLst>
          </p:cNvPr>
          <p:cNvSpPr/>
          <p:nvPr/>
        </p:nvSpPr>
        <p:spPr>
          <a:xfrm>
            <a:off x="3716216" y="568164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9F84A7F-FB3E-4C3A-9DF1-6E9DFB9CC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619" y="1349251"/>
            <a:ext cx="5293265" cy="2639793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5C3D9E3E-B25D-46C2-8D41-0DFD584A1ED1}"/>
              </a:ext>
            </a:extLst>
          </p:cNvPr>
          <p:cNvSpPr/>
          <p:nvPr/>
        </p:nvSpPr>
        <p:spPr>
          <a:xfrm>
            <a:off x="6610350" y="1090083"/>
            <a:ext cx="361950" cy="3005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itel 29">
            <a:extLst>
              <a:ext uri="{FF2B5EF4-FFF2-40B4-BE49-F238E27FC236}">
                <a16:creationId xmlns:a16="http://schemas.microsoft.com/office/drawing/2014/main" id="{9A384885-61ED-422C-84CC-E23CE27CB237}"/>
              </a:ext>
            </a:extLst>
          </p:cNvPr>
          <p:cNvSpPr txBox="1">
            <a:spLocks/>
          </p:cNvSpPr>
          <p:nvPr/>
        </p:nvSpPr>
        <p:spPr>
          <a:xfrm>
            <a:off x="793450" y="118751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BAU02 </a:t>
            </a:r>
            <a:r>
              <a:rPr lang="nl-NL" dirty="0" err="1"/>
              <a:t>consists</a:t>
            </a:r>
            <a:r>
              <a:rPr lang="nl-NL" dirty="0"/>
              <a:t> out of WR02, WR08, WR10</a:t>
            </a:r>
          </a:p>
          <a:p>
            <a:r>
              <a:rPr lang="nl-NL" dirty="0" err="1"/>
              <a:t>One</a:t>
            </a:r>
            <a:r>
              <a:rPr lang="nl-NL" dirty="0"/>
              <a:t> property,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units (</a:t>
            </a:r>
            <a:r>
              <a:rPr lang="nl-NL" dirty="0" err="1"/>
              <a:t>parcels</a:t>
            </a:r>
            <a:r>
              <a:rPr lang="nl-NL" dirty="0"/>
              <a:t>)</a:t>
            </a: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FFCD45AB-5142-4928-9719-CFB3EFAF369E}"/>
              </a:ext>
            </a:extLst>
          </p:cNvPr>
          <p:cNvSpPr/>
          <p:nvPr/>
        </p:nvSpPr>
        <p:spPr>
          <a:xfrm>
            <a:off x="7060717" y="3896974"/>
            <a:ext cx="4845534" cy="30056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43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cxnSp>
        <p:nvCxnSpPr>
          <p:cNvPr id="281" name="Rechte verbindingslijn 280">
            <a:extLst>
              <a:ext uri="{FF2B5EF4-FFF2-40B4-BE49-F238E27FC236}">
                <a16:creationId xmlns:a16="http://schemas.microsoft.com/office/drawing/2014/main" id="{89B05B10-D937-411F-8C47-C6889B65AC2E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 flipV="1">
            <a:off x="1857017" y="2461436"/>
            <a:ext cx="4122406" cy="46487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45B34FA7-0BF0-4283-BC72-40F159A893D5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 flipV="1">
            <a:off x="1857017" y="2461436"/>
            <a:ext cx="4142704" cy="194122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D8562D2A-9122-4F1D-B474-FEFDE33CEA03}"/>
              </a:ext>
            </a:extLst>
          </p:cNvPr>
          <p:cNvCxnSpPr>
            <a:cxnSpLocks/>
            <a:stCxn id="294" idx="3"/>
          </p:cNvCxnSpPr>
          <p:nvPr/>
        </p:nvCxnSpPr>
        <p:spPr>
          <a:xfrm>
            <a:off x="1857017" y="2461436"/>
            <a:ext cx="6319248" cy="351967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E3DBF53D-7BE4-45D2-B2B0-ED3B60F46036}"/>
              </a:ext>
            </a:extLst>
          </p:cNvPr>
          <p:cNvCxnSpPr>
            <a:cxnSpLocks/>
            <a:endCxn id="290" idx="0"/>
          </p:cNvCxnSpPr>
          <p:nvPr/>
        </p:nvCxnSpPr>
        <p:spPr>
          <a:xfrm>
            <a:off x="1266068" y="2626518"/>
            <a:ext cx="99356" cy="1184940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Rechte verbindingslijn 285">
            <a:extLst>
              <a:ext uri="{FF2B5EF4-FFF2-40B4-BE49-F238E27FC236}">
                <a16:creationId xmlns:a16="http://schemas.microsoft.com/office/drawing/2014/main" id="{3016C847-2A20-4D4D-B478-76953F035090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>
            <a:off x="1857017" y="1760248"/>
            <a:ext cx="7862147" cy="70118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kstvak 289">
            <a:extLst>
              <a:ext uri="{FF2B5EF4-FFF2-40B4-BE49-F238E27FC236}">
                <a16:creationId xmlns:a16="http://schemas.microsoft.com/office/drawing/2014/main" id="{3B36FE8B-1B54-4D38-8997-8D145B8269FF}"/>
              </a:ext>
            </a:extLst>
          </p:cNvPr>
          <p:cNvSpPr txBox="1"/>
          <p:nvPr/>
        </p:nvSpPr>
        <p:spPr>
          <a:xfrm>
            <a:off x="161633" y="3811458"/>
            <a:ext cx="2407582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en-GB" dirty="0"/>
          </a:p>
        </p:txBody>
      </p:sp>
      <p:sp>
        <p:nvSpPr>
          <p:cNvPr id="34" name="L-vorm 33">
            <a:extLst>
              <a:ext uri="{FF2B5EF4-FFF2-40B4-BE49-F238E27FC236}">
                <a16:creationId xmlns:a16="http://schemas.microsoft.com/office/drawing/2014/main" id="{C0F2F760-9157-473F-A539-B08D29E1F7CA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1" name="Rechthoek 300">
            <a:extLst>
              <a:ext uri="{FF2B5EF4-FFF2-40B4-BE49-F238E27FC236}">
                <a16:creationId xmlns:a16="http://schemas.microsoft.com/office/drawing/2014/main" id="{1744AEFE-EE36-4240-9F6F-0722DB5603EF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2" name="Rechthoek 301">
            <a:extLst>
              <a:ext uri="{FF2B5EF4-FFF2-40B4-BE49-F238E27FC236}">
                <a16:creationId xmlns:a16="http://schemas.microsoft.com/office/drawing/2014/main" id="{536C0015-3A36-4A8D-B1F7-E23BD1B58D56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3" name="Rechthoek 302">
            <a:extLst>
              <a:ext uri="{FF2B5EF4-FFF2-40B4-BE49-F238E27FC236}">
                <a16:creationId xmlns:a16="http://schemas.microsoft.com/office/drawing/2014/main" id="{7A9A9C11-4AAC-49B1-ADA2-0B02DA2D2090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7596B82C-A271-45BD-A1A3-67C377742ABD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 flipV="1">
            <a:off x="1857017" y="2461436"/>
            <a:ext cx="6141890" cy="154219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  <a:stCxn id="294" idx="3"/>
          </p:cNvCxnSpPr>
          <p:nvPr/>
        </p:nvCxnSpPr>
        <p:spPr>
          <a:xfrm flipV="1">
            <a:off x="1857017" y="2432194"/>
            <a:ext cx="6295756" cy="2924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kstvak 293">
            <a:extLst>
              <a:ext uri="{FF2B5EF4-FFF2-40B4-BE49-F238E27FC236}">
                <a16:creationId xmlns:a16="http://schemas.microsoft.com/office/drawing/2014/main" id="{1D689961-778F-4C38-8DDB-30714C1717A3}"/>
              </a:ext>
            </a:extLst>
          </p:cNvPr>
          <p:cNvSpPr txBox="1"/>
          <p:nvPr/>
        </p:nvSpPr>
        <p:spPr>
          <a:xfrm>
            <a:off x="655213" y="227677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6" name="Titel 29">
            <a:extLst>
              <a:ext uri="{FF2B5EF4-FFF2-40B4-BE49-F238E27FC236}">
                <a16:creationId xmlns:a16="http://schemas.microsoft.com/office/drawing/2014/main" id="{BF06819C-81CA-449A-B8C3-69E32EA17475}"/>
              </a:ext>
            </a:extLst>
          </p:cNvPr>
          <p:cNvSpPr txBox="1">
            <a:spLocks/>
          </p:cNvSpPr>
          <p:nvPr/>
        </p:nvSpPr>
        <p:spPr>
          <a:xfrm>
            <a:off x="793450" y="118751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07947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381309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7002396" y="379543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BAU03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10022716" y="33553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0200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WR15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10022716" y="418773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WR07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4112434"/>
            <a:ext cx="1235633" cy="176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5777" y="4130091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9077749" y="4112434"/>
            <a:ext cx="944967" cy="1224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9077749" y="3672386"/>
            <a:ext cx="944967" cy="440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 flipV="1">
            <a:off x="9077749" y="4112434"/>
            <a:ext cx="944967" cy="392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381309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Right03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84BDB16F-A174-4623-BC40-46B6EE52C50A}"/>
              </a:ext>
            </a:extLst>
          </p:cNvPr>
          <p:cNvSpPr/>
          <p:nvPr/>
        </p:nvSpPr>
        <p:spPr>
          <a:xfrm>
            <a:off x="10022716" y="252303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EED8B7D-2822-4643-AFC3-25C20935AE08}"/>
              </a:ext>
            </a:extLst>
          </p:cNvPr>
          <p:cNvSpPr/>
          <p:nvPr/>
        </p:nvSpPr>
        <p:spPr>
          <a:xfrm>
            <a:off x="10022716" y="585244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A1749DA-AFC4-48E8-92C1-DD63392B6456}"/>
              </a:ext>
            </a:extLst>
          </p:cNvPr>
          <p:cNvCxnSpPr>
            <a:cxnSpLocks/>
            <a:stCxn id="38" idx="1"/>
            <a:endCxn id="28" idx="3"/>
          </p:cNvCxnSpPr>
          <p:nvPr/>
        </p:nvCxnSpPr>
        <p:spPr>
          <a:xfrm flipH="1">
            <a:off x="9077749" y="2840036"/>
            <a:ext cx="944967" cy="12723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6" y="16906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8" idx="3"/>
          </p:cNvCxnSpPr>
          <p:nvPr/>
        </p:nvCxnSpPr>
        <p:spPr>
          <a:xfrm flipH="1">
            <a:off x="9077749" y="2007686"/>
            <a:ext cx="944967" cy="2104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52B6E07F-23FD-4E48-BD54-2D082EF2F38C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077750" y="4098643"/>
            <a:ext cx="944966" cy="2070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el 29">
            <a:extLst>
              <a:ext uri="{FF2B5EF4-FFF2-40B4-BE49-F238E27FC236}">
                <a16:creationId xmlns:a16="http://schemas.microsoft.com/office/drawing/2014/main" id="{3C05881F-0046-4A0D-88D9-44F7574F4CFD}"/>
              </a:ext>
            </a:extLst>
          </p:cNvPr>
          <p:cNvSpPr txBox="1">
            <a:spLocks/>
          </p:cNvSpPr>
          <p:nvPr/>
        </p:nvSpPr>
        <p:spPr>
          <a:xfrm>
            <a:off x="6810798" y="4674304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 err="1"/>
              <a:t>Municipality</a:t>
            </a:r>
            <a:r>
              <a:rPr lang="nl-NL" sz="1800" dirty="0"/>
              <a:t> </a:t>
            </a:r>
            <a:r>
              <a:rPr lang="nl-NL" sz="1800" dirty="0" err="1"/>
              <a:t>owns</a:t>
            </a:r>
            <a:r>
              <a:rPr lang="nl-NL" sz="1800" dirty="0"/>
              <a:t> BAU03 </a:t>
            </a:r>
            <a:r>
              <a:rPr lang="nl-NL" sz="1800" dirty="0" err="1"/>
              <a:t>consisting</a:t>
            </a:r>
            <a:r>
              <a:rPr lang="nl-NL" sz="1800" dirty="0"/>
              <a:t> out of WR03, WR05, WR06, WR07, WR15 &amp; WR16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04D752E-2473-45FB-B2AF-946D8A9E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7" y="0"/>
            <a:ext cx="6138862" cy="320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07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0216"/>
            <a:ext cx="1188549" cy="1645910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6032"/>
            <a:ext cx="827318" cy="139367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4824"/>
            <a:ext cx="1296460" cy="125961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46527" y="3255153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</p:cNvCxnSpPr>
          <p:nvPr/>
        </p:nvCxnSpPr>
        <p:spPr>
          <a:xfrm flipH="1">
            <a:off x="2211575" y="2325203"/>
            <a:ext cx="4816174" cy="29977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Rechte verbindingslijn 274">
            <a:extLst>
              <a:ext uri="{FF2B5EF4-FFF2-40B4-BE49-F238E27FC236}">
                <a16:creationId xmlns:a16="http://schemas.microsoft.com/office/drawing/2014/main" id="{3DF7C18E-904D-4B6D-9EE5-1F616809980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7246394" cy="74994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796410" y="3410416"/>
            <a:ext cx="128550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538490" y="3225750"/>
            <a:ext cx="1386470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Cooperation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E75A44B9-491B-4AC1-BBD7-6424D743641E}"/>
              </a:ext>
            </a:extLst>
          </p:cNvPr>
          <p:cNvCxnSpPr>
            <a:cxnSpLocks/>
            <a:stCxn id="289" idx="3"/>
          </p:cNvCxnSpPr>
          <p:nvPr/>
        </p:nvCxnSpPr>
        <p:spPr>
          <a:xfrm flipV="1">
            <a:off x="2255977" y="3730578"/>
            <a:ext cx="2547062" cy="72128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1991C00A-8DD4-48B0-BA0F-51C2060C47F9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2025270" cy="71295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C80748-B5F7-4A58-949C-32D861B6C5D3}"/>
              </a:ext>
            </a:extLst>
          </p:cNvPr>
          <p:cNvSpPr txBox="1"/>
          <p:nvPr/>
        </p:nvSpPr>
        <p:spPr>
          <a:xfrm>
            <a:off x="1054173" y="426719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5581D40A-A475-486D-A7C1-EA4CC4C5DF85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A526550C-AF4E-4D41-A075-414BCCCC1F9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5DD9CE72-ADA1-4551-94F1-95C143FD12C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235D7E46-C150-4C6D-974E-F57F02BA4CD1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9EAAC9D9-A6CB-4908-8C21-D73CFEB59634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6705033" cy="171789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kstvak 300">
            <a:extLst>
              <a:ext uri="{FF2B5EF4-FFF2-40B4-BE49-F238E27FC236}">
                <a16:creationId xmlns:a16="http://schemas.microsoft.com/office/drawing/2014/main" id="{98219C23-E6EB-4F76-90E2-E477FB09E75B}"/>
              </a:ext>
            </a:extLst>
          </p:cNvPr>
          <p:cNvSpPr txBox="1"/>
          <p:nvPr/>
        </p:nvSpPr>
        <p:spPr>
          <a:xfrm>
            <a:off x="976250" y="2439983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303" name="Tekstvak 302">
            <a:extLst>
              <a:ext uri="{FF2B5EF4-FFF2-40B4-BE49-F238E27FC236}">
                <a16:creationId xmlns:a16="http://schemas.microsoft.com/office/drawing/2014/main" id="{ACEBA2FE-B152-417A-8655-AFF1C18D0D53}"/>
              </a:ext>
            </a:extLst>
          </p:cNvPr>
          <p:cNvSpPr txBox="1"/>
          <p:nvPr/>
        </p:nvSpPr>
        <p:spPr>
          <a:xfrm>
            <a:off x="173325" y="1251175"/>
            <a:ext cx="71205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Anna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4" name="Tekstvak 303">
            <a:extLst>
              <a:ext uri="{FF2B5EF4-FFF2-40B4-BE49-F238E27FC236}">
                <a16:creationId xmlns:a16="http://schemas.microsoft.com/office/drawing/2014/main" id="{00B423B7-D2AE-457B-9B63-E4B9D28EC40B}"/>
              </a:ext>
            </a:extLst>
          </p:cNvPr>
          <p:cNvSpPr txBox="1"/>
          <p:nvPr/>
        </p:nvSpPr>
        <p:spPr>
          <a:xfrm>
            <a:off x="940393" y="1697842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050DD6DD-2D34-4F12-A354-626A6B035B51}"/>
              </a:ext>
            </a:extLst>
          </p:cNvPr>
          <p:cNvCxnSpPr>
            <a:cxnSpLocks/>
            <a:endCxn id="304" idx="3"/>
          </p:cNvCxnSpPr>
          <p:nvPr/>
        </p:nvCxnSpPr>
        <p:spPr>
          <a:xfrm flipH="1" flipV="1">
            <a:off x="2142197" y="1882508"/>
            <a:ext cx="4593167" cy="9976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Rechte verbindingslijn 307">
            <a:extLst>
              <a:ext uri="{FF2B5EF4-FFF2-40B4-BE49-F238E27FC236}">
                <a16:creationId xmlns:a16="http://schemas.microsoft.com/office/drawing/2014/main" id="{CC685964-7052-4C6D-A1A1-C5C68EF4B93A}"/>
              </a:ext>
            </a:extLst>
          </p:cNvPr>
          <p:cNvCxnSpPr>
            <a:cxnSpLocks/>
            <a:stCxn id="304" idx="1"/>
            <a:endCxn id="303" idx="2"/>
          </p:cNvCxnSpPr>
          <p:nvPr/>
        </p:nvCxnSpPr>
        <p:spPr>
          <a:xfrm flipH="1" flipV="1">
            <a:off x="529352" y="1620507"/>
            <a:ext cx="411041" cy="2620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Rechte verbindingslijn 310">
            <a:extLst>
              <a:ext uri="{FF2B5EF4-FFF2-40B4-BE49-F238E27FC236}">
                <a16:creationId xmlns:a16="http://schemas.microsoft.com/office/drawing/2014/main" id="{17B34847-CCA8-49A1-A633-8641E5922BF8}"/>
              </a:ext>
            </a:extLst>
          </p:cNvPr>
          <p:cNvCxnSpPr>
            <a:cxnSpLocks/>
            <a:endCxn id="279" idx="2"/>
          </p:cNvCxnSpPr>
          <p:nvPr/>
        </p:nvCxnSpPr>
        <p:spPr>
          <a:xfrm flipH="1" flipV="1">
            <a:off x="1231725" y="3595082"/>
            <a:ext cx="479469" cy="6721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Rechte verbindingslijn 311">
            <a:extLst>
              <a:ext uri="{FF2B5EF4-FFF2-40B4-BE49-F238E27FC236}">
                <a16:creationId xmlns:a16="http://schemas.microsoft.com/office/drawing/2014/main" id="{277301C6-7C18-43FD-8C29-7C76179D32CC}"/>
              </a:ext>
            </a:extLst>
          </p:cNvPr>
          <p:cNvCxnSpPr>
            <a:cxnSpLocks/>
            <a:stCxn id="301" idx="2"/>
            <a:endCxn id="279" idx="0"/>
          </p:cNvCxnSpPr>
          <p:nvPr/>
        </p:nvCxnSpPr>
        <p:spPr>
          <a:xfrm flipH="1">
            <a:off x="1231725" y="2809315"/>
            <a:ext cx="345427" cy="4164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kstvak 316">
            <a:extLst>
              <a:ext uri="{FF2B5EF4-FFF2-40B4-BE49-F238E27FC236}">
                <a16:creationId xmlns:a16="http://schemas.microsoft.com/office/drawing/2014/main" id="{5C507CAA-75B3-442B-8BE9-6565FB53EA3E}"/>
              </a:ext>
            </a:extLst>
          </p:cNvPr>
          <p:cNvSpPr txBox="1"/>
          <p:nvPr/>
        </p:nvSpPr>
        <p:spPr>
          <a:xfrm>
            <a:off x="48984" y="5029063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18" name="Rechte verbindingslijn 317">
            <a:extLst>
              <a:ext uri="{FF2B5EF4-FFF2-40B4-BE49-F238E27FC236}">
                <a16:creationId xmlns:a16="http://schemas.microsoft.com/office/drawing/2014/main" id="{8AF07EA6-8E21-4F70-8F43-920D5BB77239}"/>
              </a:ext>
            </a:extLst>
          </p:cNvPr>
          <p:cNvCxnSpPr>
            <a:cxnSpLocks/>
            <a:endCxn id="317" idx="3"/>
          </p:cNvCxnSpPr>
          <p:nvPr/>
        </p:nvCxnSpPr>
        <p:spPr>
          <a:xfrm flipH="1" flipV="1">
            <a:off x="1250788" y="5213729"/>
            <a:ext cx="5724877" cy="89130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Rechte verbindingslijn 319">
            <a:extLst>
              <a:ext uri="{FF2B5EF4-FFF2-40B4-BE49-F238E27FC236}">
                <a16:creationId xmlns:a16="http://schemas.microsoft.com/office/drawing/2014/main" id="{8E7B941D-18D0-437A-B7FD-73568E884DD2}"/>
              </a:ext>
            </a:extLst>
          </p:cNvPr>
          <p:cNvCxnSpPr>
            <a:cxnSpLocks/>
            <a:stCxn id="317" idx="0"/>
            <a:endCxn id="279" idx="2"/>
          </p:cNvCxnSpPr>
          <p:nvPr/>
        </p:nvCxnSpPr>
        <p:spPr>
          <a:xfrm flipV="1">
            <a:off x="649886" y="3595082"/>
            <a:ext cx="581839" cy="143398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itel 29">
            <a:extLst>
              <a:ext uri="{FF2B5EF4-FFF2-40B4-BE49-F238E27FC236}">
                <a16:creationId xmlns:a16="http://schemas.microsoft.com/office/drawing/2014/main" id="{B82C0DD9-B152-4E6F-B511-F1A72BCE14E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The Cooperation </a:t>
            </a:r>
            <a:r>
              <a:rPr lang="nl-NL" dirty="0" err="1"/>
              <a:t>and</a:t>
            </a:r>
            <a:r>
              <a:rPr lang="nl-NL" dirty="0"/>
              <a:t> Anna</a:t>
            </a:r>
          </a:p>
        </p:txBody>
      </p:sp>
    </p:spTree>
    <p:extLst>
      <p:ext uri="{BB962C8B-B14F-4D97-AF65-F5344CB8AC3E}">
        <p14:creationId xmlns:p14="http://schemas.microsoft.com/office/powerpoint/2010/main" val="350026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A0CA106B-F830-42FA-9D56-30B450EB2E4F}"/>
                  </a:ext>
                </a:extLst>
              </p14:cNvPr>
              <p14:cNvContentPartPr/>
              <p14:nvPr/>
            </p14:nvContentPartPr>
            <p14:xfrm>
              <a:off x="2836417" y="6311964"/>
              <a:ext cx="8207640" cy="12600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A0CA106B-F830-42FA-9D56-30B450EB2E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057" y="6293244"/>
                <a:ext cx="82263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70161555-4E16-47A2-81B1-F7A73897849E}"/>
                  </a:ext>
                </a:extLst>
              </p14:cNvPr>
              <p14:cNvContentPartPr/>
              <p14:nvPr/>
            </p14:nvContentPartPr>
            <p14:xfrm>
              <a:off x="2858357" y="3403164"/>
              <a:ext cx="3189960" cy="6732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70161555-4E16-47A2-81B1-F7A7389784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8997" y="3384084"/>
                <a:ext cx="32086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E84A95E-1054-46AB-920C-28230128BFE6}"/>
                  </a:ext>
                </a:extLst>
              </p14:cNvPr>
              <p14:cNvContentPartPr/>
              <p14:nvPr/>
            </p14:nvContentPartPr>
            <p14:xfrm>
              <a:off x="5869027" y="3485816"/>
              <a:ext cx="104400" cy="281844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E84A95E-1054-46AB-920C-28230128BF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9667" y="3467096"/>
                <a:ext cx="123120" cy="28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29DA4573-6D06-4527-80D0-CEDBF09C1638}"/>
                  </a:ext>
                </a:extLst>
              </p14:cNvPr>
              <p14:cNvContentPartPr/>
              <p14:nvPr/>
            </p14:nvContentPartPr>
            <p14:xfrm>
              <a:off x="2836417" y="3444204"/>
              <a:ext cx="128880" cy="300420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29DA4573-6D06-4527-80D0-CEDBF09C16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27057" y="3425124"/>
                <a:ext cx="147600" cy="30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CB3B466C-1CA6-47B7-8A98-C4466162B998}"/>
                  </a:ext>
                </a:extLst>
              </p14:cNvPr>
              <p14:cNvContentPartPr/>
              <p14:nvPr/>
            </p14:nvContentPartPr>
            <p14:xfrm>
              <a:off x="2810159" y="4776924"/>
              <a:ext cx="3186720" cy="831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CB3B466C-1CA6-47B7-8A98-C4466162B9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00799" y="4757844"/>
                <a:ext cx="32054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7460BE7F-6BEF-4AC6-BAF2-37F62D839AF4}"/>
                  </a:ext>
                </a:extLst>
              </p14:cNvPr>
              <p14:cNvContentPartPr/>
              <p14:nvPr/>
            </p14:nvContentPartPr>
            <p14:xfrm>
              <a:off x="4523016" y="3495896"/>
              <a:ext cx="34560" cy="136800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7460BE7F-6BEF-4AC6-BAF2-37F62D839A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13656" y="3476816"/>
                <a:ext cx="53280" cy="14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D00EECF0-2823-4E52-80B7-37A6EBA8085E}"/>
                  </a:ext>
                </a:extLst>
              </p14:cNvPr>
              <p14:cNvContentPartPr/>
              <p14:nvPr/>
            </p14:nvContentPartPr>
            <p14:xfrm>
              <a:off x="5180536" y="3477754"/>
              <a:ext cx="76680" cy="133380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D00EECF0-2823-4E52-80B7-37A6EBA808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71176" y="3458674"/>
                <a:ext cx="95400" cy="13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E409D53A-CF3A-4D38-AF4C-9D7AE5111D0B}"/>
                  </a:ext>
                </a:extLst>
              </p14:cNvPr>
              <p14:cNvContentPartPr/>
              <p14:nvPr/>
            </p14:nvContentPartPr>
            <p14:xfrm>
              <a:off x="2816977" y="1351884"/>
              <a:ext cx="109080" cy="216576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E409D53A-CF3A-4D38-AF4C-9D7AE5111D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07617" y="1332804"/>
                <a:ext cx="127800" cy="22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AE4A713A-7F41-4829-B0D8-CDEDCE5B6D3F}"/>
                  </a:ext>
                </a:extLst>
              </p14:cNvPr>
              <p14:cNvContentPartPr/>
              <p14:nvPr/>
            </p14:nvContentPartPr>
            <p14:xfrm>
              <a:off x="2779867" y="1318764"/>
              <a:ext cx="8070120" cy="11520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AE4A713A-7F41-4829-B0D8-CDEDCE5B6D3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70507" y="1300044"/>
                <a:ext cx="80888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4A60E08C-2E47-4E27-80CC-F16251F65B47}"/>
                  </a:ext>
                </a:extLst>
              </p14:cNvPr>
              <p14:cNvContentPartPr/>
              <p14:nvPr/>
            </p14:nvContentPartPr>
            <p14:xfrm>
              <a:off x="10863482" y="1204496"/>
              <a:ext cx="120240" cy="5131440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4A60E08C-2E47-4E27-80CC-F16251F65B4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854122" y="1185776"/>
                <a:ext cx="138960" cy="51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7D0CDF6A-2CDD-4883-B9FB-AFC5C017DD15}"/>
                  </a:ext>
                </a:extLst>
              </p14:cNvPr>
              <p14:cNvContentPartPr/>
              <p14:nvPr/>
            </p14:nvContentPartPr>
            <p14:xfrm>
              <a:off x="6263159" y="3221936"/>
              <a:ext cx="141120" cy="308520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7D0CDF6A-2CDD-4883-B9FB-AFC5C017DD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53799" y="3202856"/>
                <a:ext cx="159840" cy="31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CA7218B0-216A-4179-BC84-32BE582BB73C}"/>
                  </a:ext>
                </a:extLst>
              </p14:cNvPr>
              <p14:cNvContentPartPr/>
              <p14:nvPr/>
            </p14:nvContentPartPr>
            <p14:xfrm>
              <a:off x="6272728" y="3183416"/>
              <a:ext cx="4596840" cy="72000"/>
            </p14:xfrm>
          </p:contentPart>
        </mc:Choice>
        <mc:Fallback xmlns=""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CA7218B0-216A-4179-BC84-32BE582BB73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63368" y="3164696"/>
                <a:ext cx="46155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87E0572B-00BA-4122-B0B8-B9774CB7CB41}"/>
                  </a:ext>
                </a:extLst>
              </p14:cNvPr>
              <p14:cNvContentPartPr/>
              <p14:nvPr/>
            </p14:nvContentPartPr>
            <p14:xfrm>
              <a:off x="4751957" y="1303644"/>
              <a:ext cx="131040" cy="1913760"/>
            </p14:xfrm>
          </p:contentPart>
        </mc:Choice>
        <mc:Fallback xmlns=""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87E0572B-00BA-4122-B0B8-B9774CB7CB4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42597" y="1284564"/>
                <a:ext cx="149760" cy="19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4D2E1D9A-420C-4C19-8B64-C1EC5AEE6794}"/>
                  </a:ext>
                </a:extLst>
              </p14:cNvPr>
              <p14:cNvContentPartPr/>
              <p14:nvPr/>
            </p14:nvContentPartPr>
            <p14:xfrm>
              <a:off x="6024217" y="1362684"/>
              <a:ext cx="85320" cy="182088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4D2E1D9A-420C-4C19-8B64-C1EC5AEE679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14857" y="1343964"/>
                <a:ext cx="104040" cy="18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t 16">
                <a:extLst>
                  <a:ext uri="{FF2B5EF4-FFF2-40B4-BE49-F238E27FC236}">
                    <a16:creationId xmlns:a16="http://schemas.microsoft.com/office/drawing/2014/main" id="{05899716-46D2-4E71-A359-2E95AAF63BA7}"/>
                  </a:ext>
                </a:extLst>
              </p14:cNvPr>
              <p14:cNvContentPartPr/>
              <p14:nvPr/>
            </p14:nvContentPartPr>
            <p14:xfrm>
              <a:off x="6323377" y="1331364"/>
              <a:ext cx="49320" cy="1555920"/>
            </p14:xfrm>
          </p:contentPart>
        </mc:Choice>
        <mc:Fallback xmlns="">
          <p:pic>
            <p:nvPicPr>
              <p:cNvPr id="17" name="Inkt 16">
                <a:extLst>
                  <a:ext uri="{FF2B5EF4-FFF2-40B4-BE49-F238E27FC236}">
                    <a16:creationId xmlns:a16="http://schemas.microsoft.com/office/drawing/2014/main" id="{05899716-46D2-4E71-A359-2E95AAF63BA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14017" y="1312284"/>
                <a:ext cx="68040" cy="15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E94B47E6-8711-4B10-B94B-DC5E19B1230D}"/>
                  </a:ext>
                </a:extLst>
              </p14:cNvPr>
              <p14:cNvContentPartPr/>
              <p14:nvPr/>
            </p14:nvContentPartPr>
            <p14:xfrm>
              <a:off x="6344977" y="2791164"/>
              <a:ext cx="4699080" cy="10908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E94B47E6-8711-4B10-B94B-DC5E19B1230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35617" y="2772084"/>
                <a:ext cx="47174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89ED0883-FBAB-4146-B524-56C6C9D7FE23}"/>
                  </a:ext>
                </a:extLst>
              </p14:cNvPr>
              <p14:cNvContentPartPr/>
              <p14:nvPr/>
            </p14:nvContentPartPr>
            <p14:xfrm>
              <a:off x="7446078" y="1342884"/>
              <a:ext cx="74880" cy="150696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89ED0883-FBAB-4146-B524-56C6C9D7FE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36718" y="1323804"/>
                <a:ext cx="93600" cy="15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95FF1FFE-6E5F-42BC-B808-B8AB105BF816}"/>
                  </a:ext>
                </a:extLst>
              </p14:cNvPr>
              <p14:cNvContentPartPr/>
              <p14:nvPr/>
            </p14:nvContentPartPr>
            <p14:xfrm>
              <a:off x="8579358" y="1408404"/>
              <a:ext cx="118800" cy="142416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95FF1FFE-6E5F-42BC-B808-B8AB105BF81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69998" y="1389684"/>
                <a:ext cx="137160" cy="14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DD76B236-82DA-4208-9839-F35077ABB211}"/>
                  </a:ext>
                </a:extLst>
              </p14:cNvPr>
              <p14:cNvContentPartPr/>
              <p14:nvPr/>
            </p14:nvContentPartPr>
            <p14:xfrm>
              <a:off x="10257678" y="3211496"/>
              <a:ext cx="148680" cy="316980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DD76B236-82DA-4208-9839-F35077ABB21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248318" y="3192416"/>
                <a:ext cx="167400" cy="32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EA5C3E94-6C62-4B2B-8CCC-841EF814CA65}"/>
                  </a:ext>
                </a:extLst>
              </p14:cNvPr>
              <p14:cNvContentPartPr/>
              <p14:nvPr/>
            </p14:nvContentPartPr>
            <p14:xfrm>
              <a:off x="8933128" y="3301856"/>
              <a:ext cx="1328760" cy="2215440"/>
            </p14:xfrm>
          </p:contentPart>
        </mc:Choice>
        <mc:Fallback xmlns=""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EA5C3E94-6C62-4B2B-8CCC-841EF814CA6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23768" y="3283136"/>
                <a:ext cx="1347480" cy="22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Inkt 22">
                <a:extLst>
                  <a:ext uri="{FF2B5EF4-FFF2-40B4-BE49-F238E27FC236}">
                    <a16:creationId xmlns:a16="http://schemas.microsoft.com/office/drawing/2014/main" id="{F2D4C77D-0C44-4792-9D84-63C0CE68307C}"/>
                  </a:ext>
                </a:extLst>
              </p14:cNvPr>
              <p14:cNvContentPartPr/>
              <p14:nvPr/>
            </p14:nvContentPartPr>
            <p14:xfrm>
              <a:off x="8974168" y="4238576"/>
              <a:ext cx="1287000" cy="38160"/>
            </p14:xfrm>
          </p:contentPart>
        </mc:Choice>
        <mc:Fallback xmlns="">
          <p:pic>
            <p:nvPicPr>
              <p:cNvPr id="23" name="Inkt 22">
                <a:extLst>
                  <a:ext uri="{FF2B5EF4-FFF2-40B4-BE49-F238E27FC236}">
                    <a16:creationId xmlns:a16="http://schemas.microsoft.com/office/drawing/2014/main" id="{F2D4C77D-0C44-4792-9D84-63C0CE68307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64808" y="4219496"/>
                <a:ext cx="13057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t 23">
                <a:extLst>
                  <a:ext uri="{FF2B5EF4-FFF2-40B4-BE49-F238E27FC236}">
                    <a16:creationId xmlns:a16="http://schemas.microsoft.com/office/drawing/2014/main" id="{E9D58AD0-2B48-4C8E-91D3-35ED6C19F30A}"/>
                  </a:ext>
                </a:extLst>
              </p14:cNvPr>
              <p14:cNvContentPartPr/>
              <p14:nvPr/>
            </p14:nvContentPartPr>
            <p14:xfrm>
              <a:off x="8464158" y="3207896"/>
              <a:ext cx="73800" cy="3107160"/>
            </p14:xfrm>
          </p:contentPart>
        </mc:Choice>
        <mc:Fallback xmlns="">
          <p:pic>
            <p:nvPicPr>
              <p:cNvPr id="24" name="Inkt 23">
                <a:extLst>
                  <a:ext uri="{FF2B5EF4-FFF2-40B4-BE49-F238E27FC236}">
                    <a16:creationId xmlns:a16="http://schemas.microsoft.com/office/drawing/2014/main" id="{E9D58AD0-2B48-4C8E-91D3-35ED6C19F30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454798" y="3189176"/>
                <a:ext cx="92520" cy="31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1A17756C-D550-4CA4-9FFD-43E8CD8119C7}"/>
                  </a:ext>
                </a:extLst>
              </p14:cNvPr>
              <p14:cNvContentPartPr/>
              <p14:nvPr/>
            </p14:nvContentPartPr>
            <p14:xfrm>
              <a:off x="6902769" y="3253976"/>
              <a:ext cx="1243800" cy="1161720"/>
            </p14:xfrm>
          </p:contentPart>
        </mc:Choice>
        <mc:Fallback xmlns=""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1A17756C-D550-4CA4-9FFD-43E8CD8119C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93409" y="3234896"/>
                <a:ext cx="126252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7F4FC0C7-216B-4FB5-803A-8A6C40604340}"/>
                  </a:ext>
                </a:extLst>
              </p14:cNvPr>
              <p14:cNvContentPartPr/>
              <p14:nvPr/>
            </p14:nvContentPartPr>
            <p14:xfrm>
              <a:off x="7175736" y="3228056"/>
              <a:ext cx="64800" cy="1181880"/>
            </p14:xfrm>
          </p:contentPart>
        </mc:Choice>
        <mc:Fallback xmlns=""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7F4FC0C7-216B-4FB5-803A-8A6C4060434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66376" y="3208976"/>
                <a:ext cx="83520" cy="12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7E731C19-4CDD-4803-B9F3-C4DB7EAB61B5}"/>
                  </a:ext>
                </a:extLst>
              </p14:cNvPr>
              <p14:cNvContentPartPr/>
              <p14:nvPr/>
            </p14:nvContentPartPr>
            <p14:xfrm>
              <a:off x="7534539" y="3285656"/>
              <a:ext cx="78480" cy="1013760"/>
            </p14:xfrm>
          </p:contentPart>
        </mc:Choice>
        <mc:Fallback xmlns=""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7E731C19-4CDD-4803-B9F3-C4DB7EAB61B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25179" y="3266576"/>
                <a:ext cx="97200" cy="10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2A7C532A-7516-4838-88C8-DA0E3871CB04}"/>
                  </a:ext>
                </a:extLst>
              </p14:cNvPr>
              <p14:cNvContentPartPr/>
              <p14:nvPr/>
            </p14:nvContentPartPr>
            <p14:xfrm>
              <a:off x="8144019" y="3223736"/>
              <a:ext cx="190800" cy="117108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2A7C532A-7516-4838-88C8-DA0E3871CB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34659" y="3205016"/>
                <a:ext cx="209520" cy="12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43E8776A-0E60-494D-BAE4-8F56A2BF1085}"/>
                  </a:ext>
                </a:extLst>
              </p14:cNvPr>
              <p14:cNvContentPartPr/>
              <p14:nvPr/>
            </p14:nvContentPartPr>
            <p14:xfrm>
              <a:off x="8962408" y="3370976"/>
              <a:ext cx="1130040" cy="26892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43E8776A-0E60-494D-BAE4-8F56A2BF108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953048" y="3351896"/>
                <a:ext cx="11487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Inkt 29">
                <a:extLst>
                  <a:ext uri="{FF2B5EF4-FFF2-40B4-BE49-F238E27FC236}">
                    <a16:creationId xmlns:a16="http://schemas.microsoft.com/office/drawing/2014/main" id="{788B0D60-11AF-4A4A-92FB-FE74E57FB5EC}"/>
                  </a:ext>
                </a:extLst>
              </p14:cNvPr>
              <p14:cNvContentPartPr/>
              <p14:nvPr/>
            </p14:nvContentPartPr>
            <p14:xfrm>
              <a:off x="9089906" y="3403622"/>
              <a:ext cx="1019520" cy="153360"/>
            </p14:xfrm>
          </p:contentPart>
        </mc:Choice>
        <mc:Fallback xmlns="">
          <p:pic>
            <p:nvPicPr>
              <p:cNvPr id="30" name="Inkt 29">
                <a:extLst>
                  <a:ext uri="{FF2B5EF4-FFF2-40B4-BE49-F238E27FC236}">
                    <a16:creationId xmlns:a16="http://schemas.microsoft.com/office/drawing/2014/main" id="{788B0D60-11AF-4A4A-92FB-FE74E57FB5E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080546" y="3384542"/>
                <a:ext cx="10382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" name="Inkt 30">
                <a:extLst>
                  <a:ext uri="{FF2B5EF4-FFF2-40B4-BE49-F238E27FC236}">
                    <a16:creationId xmlns:a16="http://schemas.microsoft.com/office/drawing/2014/main" id="{B588A766-2779-474C-8D93-AA951B9F5360}"/>
                  </a:ext>
                </a:extLst>
              </p14:cNvPr>
              <p14:cNvContentPartPr/>
              <p14:nvPr/>
            </p14:nvContentPartPr>
            <p14:xfrm>
              <a:off x="9086726" y="4493456"/>
              <a:ext cx="169200" cy="273240"/>
            </p14:xfrm>
          </p:contentPart>
        </mc:Choice>
        <mc:Fallback xmlns="">
          <p:pic>
            <p:nvPicPr>
              <p:cNvPr id="31" name="Inkt 30">
                <a:extLst>
                  <a:ext uri="{FF2B5EF4-FFF2-40B4-BE49-F238E27FC236}">
                    <a16:creationId xmlns:a16="http://schemas.microsoft.com/office/drawing/2014/main" id="{B588A766-2779-474C-8D93-AA951B9F536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77366" y="4474736"/>
                <a:ext cx="1879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Inkt 31">
                <a:extLst>
                  <a:ext uri="{FF2B5EF4-FFF2-40B4-BE49-F238E27FC236}">
                    <a16:creationId xmlns:a16="http://schemas.microsoft.com/office/drawing/2014/main" id="{796FD989-7BFB-4E69-87CF-56B963A1723A}"/>
                  </a:ext>
                </a:extLst>
              </p14:cNvPr>
              <p14:cNvContentPartPr/>
              <p14:nvPr/>
            </p14:nvContentPartPr>
            <p14:xfrm>
              <a:off x="8683950" y="1926965"/>
              <a:ext cx="484200" cy="803880"/>
            </p14:xfrm>
          </p:contentPart>
        </mc:Choice>
        <mc:Fallback xmlns="">
          <p:pic>
            <p:nvPicPr>
              <p:cNvPr id="32" name="Inkt 31">
                <a:extLst>
                  <a:ext uri="{FF2B5EF4-FFF2-40B4-BE49-F238E27FC236}">
                    <a16:creationId xmlns:a16="http://schemas.microsoft.com/office/drawing/2014/main" id="{796FD989-7BFB-4E69-87CF-56B963A1723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674590" y="1908245"/>
                <a:ext cx="502920" cy="84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" name="Inkt 32">
                <a:extLst>
                  <a:ext uri="{FF2B5EF4-FFF2-40B4-BE49-F238E27FC236}">
                    <a16:creationId xmlns:a16="http://schemas.microsoft.com/office/drawing/2014/main" id="{FAA7D4FC-C3F7-43E4-B8D8-8A2BF76FC0F2}"/>
                  </a:ext>
                </a:extLst>
              </p14:cNvPr>
              <p14:cNvContentPartPr/>
              <p14:nvPr/>
            </p14:nvContentPartPr>
            <p14:xfrm>
              <a:off x="7784228" y="2297276"/>
              <a:ext cx="254880" cy="320400"/>
            </p14:xfrm>
          </p:contentPart>
        </mc:Choice>
        <mc:Fallback xmlns="">
          <p:pic>
            <p:nvPicPr>
              <p:cNvPr id="33" name="Inkt 32">
                <a:extLst>
                  <a:ext uri="{FF2B5EF4-FFF2-40B4-BE49-F238E27FC236}">
                    <a16:creationId xmlns:a16="http://schemas.microsoft.com/office/drawing/2014/main" id="{FAA7D4FC-C3F7-43E4-B8D8-8A2BF76FC0F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74868" y="2278556"/>
                <a:ext cx="2736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" name="Inkt 33">
                <a:extLst>
                  <a:ext uri="{FF2B5EF4-FFF2-40B4-BE49-F238E27FC236}">
                    <a16:creationId xmlns:a16="http://schemas.microsoft.com/office/drawing/2014/main" id="{B1C0EC34-E382-40BE-AD26-A02AF6D477DD}"/>
                  </a:ext>
                </a:extLst>
              </p14:cNvPr>
              <p14:cNvContentPartPr/>
              <p14:nvPr/>
            </p14:nvContentPartPr>
            <p14:xfrm>
              <a:off x="8065254" y="2442483"/>
              <a:ext cx="179640" cy="162360"/>
            </p14:xfrm>
          </p:contentPart>
        </mc:Choice>
        <mc:Fallback xmlns="">
          <p:pic>
            <p:nvPicPr>
              <p:cNvPr id="34" name="Inkt 33">
                <a:extLst>
                  <a:ext uri="{FF2B5EF4-FFF2-40B4-BE49-F238E27FC236}">
                    <a16:creationId xmlns:a16="http://schemas.microsoft.com/office/drawing/2014/main" id="{B1C0EC34-E382-40BE-AD26-A02AF6D477D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55894" y="2423403"/>
                <a:ext cx="1983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" name="Inkt 34">
                <a:extLst>
                  <a:ext uri="{FF2B5EF4-FFF2-40B4-BE49-F238E27FC236}">
                    <a16:creationId xmlns:a16="http://schemas.microsoft.com/office/drawing/2014/main" id="{124028B4-6AA5-435A-8D18-682F55EC39B7}"/>
                  </a:ext>
                </a:extLst>
              </p14:cNvPr>
              <p14:cNvContentPartPr/>
              <p14:nvPr/>
            </p14:nvContentPartPr>
            <p14:xfrm>
              <a:off x="8270646" y="2456774"/>
              <a:ext cx="157680" cy="177840"/>
            </p14:xfrm>
          </p:contentPart>
        </mc:Choice>
        <mc:Fallback xmlns="">
          <p:pic>
            <p:nvPicPr>
              <p:cNvPr id="35" name="Inkt 34">
                <a:extLst>
                  <a:ext uri="{FF2B5EF4-FFF2-40B4-BE49-F238E27FC236}">
                    <a16:creationId xmlns:a16="http://schemas.microsoft.com/office/drawing/2014/main" id="{124028B4-6AA5-435A-8D18-682F55EC39B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61286" y="2437694"/>
                <a:ext cx="1764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6" name="Inkt 35">
                <a:extLst>
                  <a:ext uri="{FF2B5EF4-FFF2-40B4-BE49-F238E27FC236}">
                    <a16:creationId xmlns:a16="http://schemas.microsoft.com/office/drawing/2014/main" id="{EBCF9354-4867-457D-A931-2B8E338AAA06}"/>
                  </a:ext>
                </a:extLst>
              </p14:cNvPr>
              <p14:cNvContentPartPr/>
              <p14:nvPr/>
            </p14:nvContentPartPr>
            <p14:xfrm>
              <a:off x="8424654" y="2453864"/>
              <a:ext cx="207000" cy="221040"/>
            </p14:xfrm>
          </p:contentPart>
        </mc:Choice>
        <mc:Fallback xmlns="">
          <p:pic>
            <p:nvPicPr>
              <p:cNvPr id="36" name="Inkt 35">
                <a:extLst>
                  <a:ext uri="{FF2B5EF4-FFF2-40B4-BE49-F238E27FC236}">
                    <a16:creationId xmlns:a16="http://schemas.microsoft.com/office/drawing/2014/main" id="{EBCF9354-4867-457D-A931-2B8E338AAA0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415294" y="2435144"/>
                <a:ext cx="2257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7" name="Inkt 36">
                <a:extLst>
                  <a:ext uri="{FF2B5EF4-FFF2-40B4-BE49-F238E27FC236}">
                    <a16:creationId xmlns:a16="http://schemas.microsoft.com/office/drawing/2014/main" id="{8A04A974-813F-492D-8E59-BFF65422E04A}"/>
                  </a:ext>
                </a:extLst>
              </p14:cNvPr>
              <p14:cNvContentPartPr/>
              <p14:nvPr/>
            </p14:nvContentPartPr>
            <p14:xfrm>
              <a:off x="5353919" y="2356269"/>
              <a:ext cx="358920" cy="620280"/>
            </p14:xfrm>
          </p:contentPart>
        </mc:Choice>
        <mc:Fallback xmlns="">
          <p:pic>
            <p:nvPicPr>
              <p:cNvPr id="37" name="Inkt 36">
                <a:extLst>
                  <a:ext uri="{FF2B5EF4-FFF2-40B4-BE49-F238E27FC236}">
                    <a16:creationId xmlns:a16="http://schemas.microsoft.com/office/drawing/2014/main" id="{8A04A974-813F-492D-8E59-BFF65422E04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44559" y="2337549"/>
                <a:ext cx="37764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C3688255-F3CA-4973-BA9E-7A8D41CC1E9F}"/>
                  </a:ext>
                </a:extLst>
              </p14:cNvPr>
              <p14:cNvContentPartPr/>
              <p14:nvPr/>
            </p14:nvContentPartPr>
            <p14:xfrm>
              <a:off x="5811153" y="2687617"/>
              <a:ext cx="181440" cy="282240"/>
            </p14:xfrm>
          </p:contentPart>
        </mc:Choice>
        <mc:Fallback xmlns=""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C3688255-F3CA-4973-BA9E-7A8D41CC1E9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01793" y="2668897"/>
                <a:ext cx="2001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9" name="Inkt 38">
                <a:extLst>
                  <a:ext uri="{FF2B5EF4-FFF2-40B4-BE49-F238E27FC236}">
                    <a16:creationId xmlns:a16="http://schemas.microsoft.com/office/drawing/2014/main" id="{52104DCD-EED5-45F0-AAF3-D6DF90EFDDDA}"/>
                  </a:ext>
                </a:extLst>
              </p14:cNvPr>
              <p14:cNvContentPartPr/>
              <p14:nvPr/>
            </p14:nvContentPartPr>
            <p14:xfrm>
              <a:off x="4982326" y="2816021"/>
              <a:ext cx="331200" cy="175320"/>
            </p14:xfrm>
          </p:contentPart>
        </mc:Choice>
        <mc:Fallback xmlns="">
          <p:pic>
            <p:nvPicPr>
              <p:cNvPr id="39" name="Inkt 38">
                <a:extLst>
                  <a:ext uri="{FF2B5EF4-FFF2-40B4-BE49-F238E27FC236}">
                    <a16:creationId xmlns:a16="http://schemas.microsoft.com/office/drawing/2014/main" id="{52104DCD-EED5-45F0-AAF3-D6DF90EFDDD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72966" y="2797301"/>
                <a:ext cx="3499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0" name="Inkt 39">
                <a:extLst>
                  <a:ext uri="{FF2B5EF4-FFF2-40B4-BE49-F238E27FC236}">
                    <a16:creationId xmlns:a16="http://schemas.microsoft.com/office/drawing/2014/main" id="{B4A5B8A8-5D09-45D5-99A8-B68521483549}"/>
                  </a:ext>
                </a:extLst>
              </p14:cNvPr>
              <p14:cNvContentPartPr/>
              <p14:nvPr/>
            </p14:nvContentPartPr>
            <p14:xfrm>
              <a:off x="4349962" y="2357707"/>
              <a:ext cx="270360" cy="641160"/>
            </p14:xfrm>
          </p:contentPart>
        </mc:Choice>
        <mc:Fallback xmlns="">
          <p:pic>
            <p:nvPicPr>
              <p:cNvPr id="40" name="Inkt 39">
                <a:extLst>
                  <a:ext uri="{FF2B5EF4-FFF2-40B4-BE49-F238E27FC236}">
                    <a16:creationId xmlns:a16="http://schemas.microsoft.com/office/drawing/2014/main" id="{B4A5B8A8-5D09-45D5-99A8-B6852148354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40602" y="2338627"/>
                <a:ext cx="28908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2" name="Inkt 41">
                <a:extLst>
                  <a:ext uri="{FF2B5EF4-FFF2-40B4-BE49-F238E27FC236}">
                    <a16:creationId xmlns:a16="http://schemas.microsoft.com/office/drawing/2014/main" id="{A2435A82-6B86-4A47-BA82-0A5EEB80FAC1}"/>
                  </a:ext>
                </a:extLst>
              </p14:cNvPr>
              <p14:cNvContentPartPr/>
              <p14:nvPr/>
            </p14:nvContentPartPr>
            <p14:xfrm>
              <a:off x="6962682" y="3279536"/>
              <a:ext cx="118800" cy="127080"/>
            </p14:xfrm>
          </p:contentPart>
        </mc:Choice>
        <mc:Fallback xmlns="">
          <p:pic>
            <p:nvPicPr>
              <p:cNvPr id="42" name="Inkt 41">
                <a:extLst>
                  <a:ext uri="{FF2B5EF4-FFF2-40B4-BE49-F238E27FC236}">
                    <a16:creationId xmlns:a16="http://schemas.microsoft.com/office/drawing/2014/main" id="{A2435A82-6B86-4A47-BA82-0A5EEB80FAC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53322" y="3260456"/>
                <a:ext cx="1375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3" name="Inkt 42">
                <a:extLst>
                  <a:ext uri="{FF2B5EF4-FFF2-40B4-BE49-F238E27FC236}">
                    <a16:creationId xmlns:a16="http://schemas.microsoft.com/office/drawing/2014/main" id="{4A5FA7C0-8850-4603-A6DA-95C58ABEA93E}"/>
                  </a:ext>
                </a:extLst>
              </p14:cNvPr>
              <p14:cNvContentPartPr/>
              <p14:nvPr/>
            </p14:nvContentPartPr>
            <p14:xfrm>
              <a:off x="7250682" y="3260816"/>
              <a:ext cx="181080" cy="159840"/>
            </p14:xfrm>
          </p:contentPart>
        </mc:Choice>
        <mc:Fallback xmlns="">
          <p:pic>
            <p:nvPicPr>
              <p:cNvPr id="43" name="Inkt 42">
                <a:extLst>
                  <a:ext uri="{FF2B5EF4-FFF2-40B4-BE49-F238E27FC236}">
                    <a16:creationId xmlns:a16="http://schemas.microsoft.com/office/drawing/2014/main" id="{4A5FA7C0-8850-4603-A6DA-95C58ABEA93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41322" y="3241736"/>
                <a:ext cx="1998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4" name="Inkt 43">
                <a:extLst>
                  <a:ext uri="{FF2B5EF4-FFF2-40B4-BE49-F238E27FC236}">
                    <a16:creationId xmlns:a16="http://schemas.microsoft.com/office/drawing/2014/main" id="{3A800399-4F45-4B61-943B-B7057B7A89CE}"/>
                  </a:ext>
                </a:extLst>
              </p14:cNvPr>
              <p14:cNvContentPartPr/>
              <p14:nvPr/>
            </p14:nvContentPartPr>
            <p14:xfrm>
              <a:off x="7552288" y="3258656"/>
              <a:ext cx="201600" cy="198360"/>
            </p14:xfrm>
          </p:contentPart>
        </mc:Choice>
        <mc:Fallback xmlns="">
          <p:pic>
            <p:nvPicPr>
              <p:cNvPr id="44" name="Inkt 43">
                <a:extLst>
                  <a:ext uri="{FF2B5EF4-FFF2-40B4-BE49-F238E27FC236}">
                    <a16:creationId xmlns:a16="http://schemas.microsoft.com/office/drawing/2014/main" id="{3A800399-4F45-4B61-943B-B7057B7A89C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542928" y="3239936"/>
                <a:ext cx="2203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" name="Inkt 44">
                <a:extLst>
                  <a:ext uri="{FF2B5EF4-FFF2-40B4-BE49-F238E27FC236}">
                    <a16:creationId xmlns:a16="http://schemas.microsoft.com/office/drawing/2014/main" id="{A2B4BA0D-97FF-42FA-A3DD-0ACC59C3B335}"/>
                  </a:ext>
                </a:extLst>
              </p14:cNvPr>
              <p14:cNvContentPartPr/>
              <p14:nvPr/>
            </p14:nvContentPartPr>
            <p14:xfrm>
              <a:off x="2779867" y="3089536"/>
              <a:ext cx="3213000" cy="102600"/>
            </p14:xfrm>
          </p:contentPart>
        </mc:Choice>
        <mc:Fallback xmlns="">
          <p:pic>
            <p:nvPicPr>
              <p:cNvPr id="45" name="Inkt 44">
                <a:extLst>
                  <a:ext uri="{FF2B5EF4-FFF2-40B4-BE49-F238E27FC236}">
                    <a16:creationId xmlns:a16="http://schemas.microsoft.com/office/drawing/2014/main" id="{A2B4BA0D-97FF-42FA-A3DD-0ACC59C3B33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70507" y="3070456"/>
                <a:ext cx="32317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674E6522-6B4A-49D2-8925-E23CA8D6508F}"/>
                  </a:ext>
                </a:extLst>
              </p14:cNvPr>
              <p14:cNvContentPartPr/>
              <p14:nvPr/>
            </p14:nvContentPartPr>
            <p14:xfrm>
              <a:off x="7602430" y="2494842"/>
              <a:ext cx="124200" cy="860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674E6522-6B4A-49D2-8925-E23CA8D6508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93070" y="2475762"/>
                <a:ext cx="1429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6" name="Inkt 45">
                <a:extLst>
                  <a:ext uri="{FF2B5EF4-FFF2-40B4-BE49-F238E27FC236}">
                    <a16:creationId xmlns:a16="http://schemas.microsoft.com/office/drawing/2014/main" id="{933F2398-01CF-42CB-8B01-B4FC7AFF3135}"/>
                  </a:ext>
                </a:extLst>
              </p14:cNvPr>
              <p14:cNvContentPartPr/>
              <p14:nvPr/>
            </p14:nvContentPartPr>
            <p14:xfrm>
              <a:off x="3968296" y="2657896"/>
              <a:ext cx="194400" cy="293760"/>
            </p14:xfrm>
          </p:contentPart>
        </mc:Choice>
        <mc:Fallback xmlns="">
          <p:pic>
            <p:nvPicPr>
              <p:cNvPr id="46" name="Inkt 45">
                <a:extLst>
                  <a:ext uri="{FF2B5EF4-FFF2-40B4-BE49-F238E27FC236}">
                    <a16:creationId xmlns:a16="http://schemas.microsoft.com/office/drawing/2014/main" id="{933F2398-01CF-42CB-8B01-B4FC7AFF313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958936" y="2639176"/>
                <a:ext cx="213120" cy="3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2446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Share in </a:t>
            </a:r>
            <a:r>
              <a:rPr lang="nl-NL" dirty="0" err="1"/>
              <a:t>Rights</a:t>
            </a:r>
            <a:r>
              <a:rPr lang="nl-NL" dirty="0"/>
              <a:t> or </a:t>
            </a:r>
            <a:r>
              <a:rPr lang="nl-NL" dirty="0" err="1"/>
              <a:t>Shareholders</a:t>
            </a:r>
            <a:endParaRPr lang="nl-NL" dirty="0"/>
          </a:p>
        </p:txBody>
      </p: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58878C5B-DD71-4F2D-AED1-F77AD0A8F887}"/>
              </a:ext>
            </a:extLst>
          </p:cNvPr>
          <p:cNvCxnSpPr/>
          <p:nvPr/>
        </p:nvCxnSpPr>
        <p:spPr>
          <a:xfrm flipV="1">
            <a:off x="132080" y="3667760"/>
            <a:ext cx="11795760" cy="11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92595" y="477377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9/10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595" y="575946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1/10</a:t>
            </a:r>
          </a:p>
        </p:txBody>
      </p:sp>
      <p:sp>
        <p:nvSpPr>
          <p:cNvPr id="29" name="Pijl: omlaag 28">
            <a:extLst>
              <a:ext uri="{FF2B5EF4-FFF2-40B4-BE49-F238E27FC236}">
                <a16:creationId xmlns:a16="http://schemas.microsoft.com/office/drawing/2014/main" id="{3834F3AB-F8D6-4F78-9F16-FA496AB631D8}"/>
              </a:ext>
            </a:extLst>
          </p:cNvPr>
          <p:cNvSpPr/>
          <p:nvPr/>
        </p:nvSpPr>
        <p:spPr>
          <a:xfrm rot="5400000">
            <a:off x="2704801" y="5817049"/>
            <a:ext cx="879052" cy="113973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9D95F766-86D6-4095-B206-91F5E9A92760}"/>
              </a:ext>
            </a:extLst>
          </p:cNvPr>
          <p:cNvSpPr txBox="1"/>
          <p:nvPr/>
        </p:nvSpPr>
        <p:spPr>
          <a:xfrm>
            <a:off x="3882297" y="6200915"/>
            <a:ext cx="376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PartyMember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associative</a:t>
            </a:r>
            <a:r>
              <a:rPr lang="nl-NL" dirty="0"/>
              <a:t> class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14D33FB9-407D-4F9C-A169-928E45BC9B9B}"/>
              </a:ext>
            </a:extLst>
          </p:cNvPr>
          <p:cNvSpPr txBox="1"/>
          <p:nvPr/>
        </p:nvSpPr>
        <p:spPr>
          <a:xfrm>
            <a:off x="3543838" y="3957501"/>
            <a:ext cx="670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Alternative</a:t>
            </a:r>
            <a:r>
              <a:rPr lang="nl-NL" dirty="0"/>
              <a:t>: </a:t>
            </a:r>
            <a:r>
              <a:rPr lang="nl-NL" dirty="0" err="1"/>
              <a:t>parties</a:t>
            </a:r>
            <a:r>
              <a:rPr lang="nl-NL" dirty="0"/>
              <a:t> Anna </a:t>
            </a:r>
            <a:r>
              <a:rPr lang="nl-NL" dirty="0" err="1"/>
              <a:t>and</a:t>
            </a:r>
            <a:r>
              <a:rPr lang="nl-NL" dirty="0"/>
              <a:t> Cooperation as members of </a:t>
            </a:r>
            <a:r>
              <a:rPr lang="nl-NL" dirty="0" err="1"/>
              <a:t>group</a:t>
            </a:r>
            <a:r>
              <a:rPr lang="nl-NL" dirty="0"/>
              <a:t> party</a:t>
            </a:r>
          </a:p>
        </p:txBody>
      </p:sp>
    </p:spTree>
    <p:extLst>
      <p:ext uri="{BB962C8B-B14F-4D97-AF65-F5344CB8AC3E}">
        <p14:creationId xmlns:p14="http://schemas.microsoft.com/office/powerpoint/2010/main" val="447408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Anna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Share in </a:t>
            </a:r>
            <a:r>
              <a:rPr lang="nl-NL" dirty="0" err="1"/>
              <a:t>Rights</a:t>
            </a:r>
            <a:endParaRPr lang="nl-NL" dirty="0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C391F1D6-41CC-4AA8-90E1-32597F2D3BF2}"/>
              </a:ext>
            </a:extLst>
          </p:cNvPr>
          <p:cNvSpPr/>
          <p:nvPr/>
        </p:nvSpPr>
        <p:spPr>
          <a:xfrm>
            <a:off x="3596810" y="2389249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BCC97125-CA2A-49E4-820E-491670823127}"/>
              </a:ext>
            </a:extLst>
          </p:cNvPr>
          <p:cNvSpPr/>
          <p:nvPr/>
        </p:nvSpPr>
        <p:spPr>
          <a:xfrm>
            <a:off x="3596810" y="1190540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1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PartyMember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PartyMemberAnna</a:t>
            </a:r>
            <a:r>
              <a:rPr lang="nl-NL" dirty="0">
                <a:solidFill>
                  <a:schemeClr val="tx1"/>
                </a:solidFill>
              </a:rPr>
              <a:t>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chemeClr val="tx1"/>
                </a:solidFill>
              </a:rPr>
              <a:t>GroupPart</a:t>
            </a:r>
            <a:r>
              <a:rPr lang="nl-NL" sz="1600" dirty="0">
                <a:solidFill>
                  <a:schemeClr val="tx1"/>
                </a:solidFill>
              </a:rPr>
              <a:t> 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Shareholders</a:t>
            </a:r>
            <a:endParaRPr lang="nl-NL" dirty="0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E416F43B-997F-402E-9016-33E06CE32D49}"/>
              </a:ext>
            </a:extLst>
          </p:cNvPr>
          <p:cNvSpPr/>
          <p:nvPr/>
        </p:nvSpPr>
        <p:spPr>
          <a:xfrm>
            <a:off x="585560" y="4459892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6063E2E3-15E3-423C-AC92-F2A6EF188798}"/>
              </a:ext>
            </a:extLst>
          </p:cNvPr>
          <p:cNvSpPr/>
          <p:nvPr/>
        </p:nvSpPr>
        <p:spPr>
          <a:xfrm>
            <a:off x="585560" y="5460109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130463CF-E5FA-44A1-8FCF-0B85940C225A}"/>
              </a:ext>
            </a:extLst>
          </p:cNvPr>
          <p:cNvSpPr txBox="1"/>
          <p:nvPr/>
        </p:nvSpPr>
        <p:spPr>
          <a:xfrm>
            <a:off x="792595" y="477377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9/10</a:t>
            </a: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3827D3B8-633E-4724-A5F0-B5E61EF9EFB2}"/>
              </a:ext>
            </a:extLst>
          </p:cNvPr>
          <p:cNvSpPr txBox="1"/>
          <p:nvPr/>
        </p:nvSpPr>
        <p:spPr>
          <a:xfrm>
            <a:off x="792595" y="575946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1/10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F569ED25-A117-49C9-BECF-C4CA1D346098}"/>
              </a:ext>
            </a:extLst>
          </p:cNvPr>
          <p:cNvSpPr txBox="1"/>
          <p:nvPr/>
        </p:nvSpPr>
        <p:spPr>
          <a:xfrm>
            <a:off x="2894275" y="6253721"/>
            <a:ext cx="376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PartyMember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associative</a:t>
            </a:r>
            <a:r>
              <a:rPr lang="nl-NL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398377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94202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7002396" y="491020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10022714" y="394341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3" y="539466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10022714" y="467211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5227205"/>
            <a:ext cx="1235633" cy="318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5777" y="5259021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9077749" y="5227205"/>
            <a:ext cx="944964" cy="4848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9077749" y="4260757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9077749" y="4989457"/>
            <a:ext cx="944965" cy="237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494202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Right05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84BDB16F-A174-4623-BC40-46B6EE52C50A}"/>
              </a:ext>
            </a:extLst>
          </p:cNvPr>
          <p:cNvSpPr/>
          <p:nvPr/>
        </p:nvSpPr>
        <p:spPr>
          <a:xfrm>
            <a:off x="10022715" y="323761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EED8B7D-2822-4643-AFC3-25C20935AE08}"/>
              </a:ext>
            </a:extLst>
          </p:cNvPr>
          <p:cNvSpPr/>
          <p:nvPr/>
        </p:nvSpPr>
        <p:spPr>
          <a:xfrm>
            <a:off x="10022716" y="610530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A1749DA-AFC4-48E8-92C1-DD63392B6456}"/>
              </a:ext>
            </a:extLst>
          </p:cNvPr>
          <p:cNvCxnSpPr>
            <a:cxnSpLocks/>
            <a:stCxn id="38" idx="1"/>
            <a:endCxn id="28" idx="3"/>
          </p:cNvCxnSpPr>
          <p:nvPr/>
        </p:nvCxnSpPr>
        <p:spPr>
          <a:xfrm flipH="1">
            <a:off x="9077749" y="3554614"/>
            <a:ext cx="944966" cy="16725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6" y="252797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9077748" y="2844968"/>
            <a:ext cx="944968" cy="600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52B6E07F-23FD-4E48-BD54-2D082EF2F38C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 flipV="1">
            <a:off x="9077748" y="6422307"/>
            <a:ext cx="944968" cy="18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24" y="253897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8" y="375781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254480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5" y="312878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77" y="4074815"/>
            <a:ext cx="1235631" cy="1184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7" y="2855969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61" y="3445786"/>
            <a:ext cx="1235634" cy="6290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2861807"/>
            <a:ext cx="1235633" cy="5839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610719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8" y="610242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>
            <a:off x="2455777" y="5259021"/>
            <a:ext cx="1235631" cy="11604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61" y="6419424"/>
            <a:ext cx="1235634" cy="4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35E9544-FA3C-43D2-AB03-FC0BD538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828" y="18556"/>
            <a:ext cx="5012270" cy="2454105"/>
          </a:xfrm>
          <a:prstGeom prst="rect">
            <a:avLst/>
          </a:prstGeom>
        </p:spPr>
      </p:pic>
      <p:sp>
        <p:nvSpPr>
          <p:cNvPr id="46" name="Titel 29">
            <a:extLst>
              <a:ext uri="{FF2B5EF4-FFF2-40B4-BE49-F238E27FC236}">
                <a16:creationId xmlns:a16="http://schemas.microsoft.com/office/drawing/2014/main" id="{0B27FBFD-8535-4768-B8CC-BF9BBCBCF4AA}"/>
              </a:ext>
            </a:extLst>
          </p:cNvPr>
          <p:cNvSpPr txBox="1">
            <a:spLocks/>
          </p:cNvSpPr>
          <p:nvPr/>
        </p:nvSpPr>
        <p:spPr>
          <a:xfrm>
            <a:off x="180821" y="582826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/>
              <a:t>Anna has a share 9/10th in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ownership</a:t>
            </a:r>
            <a:r>
              <a:rPr lang="nl-NL" sz="1800" dirty="0"/>
              <a:t> of BAU04</a:t>
            </a:r>
          </a:p>
          <a:p>
            <a:pPr algn="r"/>
            <a:r>
              <a:rPr lang="nl-NL" sz="1800" dirty="0"/>
              <a:t>The Cooperation has a share 1/10th</a:t>
            </a:r>
          </a:p>
        </p:txBody>
      </p:sp>
      <p:sp>
        <p:nvSpPr>
          <p:cNvPr id="47" name="Titel 29">
            <a:extLst>
              <a:ext uri="{FF2B5EF4-FFF2-40B4-BE49-F238E27FC236}">
                <a16:creationId xmlns:a16="http://schemas.microsoft.com/office/drawing/2014/main" id="{DD3E753C-94E3-4646-97CB-1E2F6DB72249}"/>
              </a:ext>
            </a:extLst>
          </p:cNvPr>
          <p:cNvSpPr txBox="1">
            <a:spLocks/>
          </p:cNvSpPr>
          <p:nvPr/>
        </p:nvSpPr>
        <p:spPr>
          <a:xfrm>
            <a:off x="2790824" y="597169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1800" dirty="0"/>
              <a:t>The Cooperation </a:t>
            </a:r>
            <a:r>
              <a:rPr lang="nl-NL" sz="1800" dirty="0" err="1"/>
              <a:t>further</a:t>
            </a:r>
            <a:r>
              <a:rPr lang="nl-NL" sz="1800" dirty="0"/>
              <a:t> </a:t>
            </a:r>
            <a:r>
              <a:rPr lang="nl-NL" sz="1800" dirty="0" err="1"/>
              <a:t>owns</a:t>
            </a:r>
            <a:r>
              <a:rPr lang="nl-NL" sz="1800" dirty="0"/>
              <a:t> BAU05 </a:t>
            </a:r>
            <a:r>
              <a:rPr lang="nl-NL" sz="1800" dirty="0" err="1"/>
              <a:t>and</a:t>
            </a:r>
            <a:r>
              <a:rPr lang="nl-NL" sz="1800" dirty="0"/>
              <a:t> BAU06</a:t>
            </a:r>
          </a:p>
        </p:txBody>
      </p:sp>
    </p:spTree>
    <p:extLst>
      <p:ext uri="{BB962C8B-B14F-4D97-AF65-F5344CB8AC3E}">
        <p14:creationId xmlns:p14="http://schemas.microsoft.com/office/powerpoint/2010/main" val="3995555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0216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6032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7852" y="4253500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67057" y="3236178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781485" y="3403358"/>
            <a:ext cx="87705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523565" y="3218692"/>
            <a:ext cx="1345625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Capital</a:t>
            </a:r>
            <a:r>
              <a:rPr lang="nl-NL" dirty="0"/>
              <a:t> Bank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5581D40A-A475-486D-A7C1-EA4CC4C5DF85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A526550C-AF4E-4D41-A075-414BCCCC1F9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5DD9CE72-ADA1-4551-94F1-95C143FD12C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235D7E46-C150-4C6D-974E-F57F02BA4CD1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7" name="Tekstvak 316">
            <a:extLst>
              <a:ext uri="{FF2B5EF4-FFF2-40B4-BE49-F238E27FC236}">
                <a16:creationId xmlns:a16="http://schemas.microsoft.com/office/drawing/2014/main" id="{5C507CAA-75B3-442B-8BE9-6565FB53EA3E}"/>
              </a:ext>
            </a:extLst>
          </p:cNvPr>
          <p:cNvSpPr txBox="1"/>
          <p:nvPr/>
        </p:nvSpPr>
        <p:spPr>
          <a:xfrm>
            <a:off x="759662" y="4247812"/>
            <a:ext cx="1098570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Mortgage</a:t>
            </a:r>
            <a:endParaRPr lang="en-GB" dirty="0"/>
          </a:p>
        </p:txBody>
      </p:sp>
      <p:cxnSp>
        <p:nvCxnSpPr>
          <p:cNvPr id="318" name="Rechte verbindingslijn 317">
            <a:extLst>
              <a:ext uri="{FF2B5EF4-FFF2-40B4-BE49-F238E27FC236}">
                <a16:creationId xmlns:a16="http://schemas.microsoft.com/office/drawing/2014/main" id="{8AF07EA6-8E21-4F70-8F43-920D5BB77239}"/>
              </a:ext>
            </a:extLst>
          </p:cNvPr>
          <p:cNvCxnSpPr>
            <a:cxnSpLocks/>
            <a:endCxn id="317" idx="2"/>
          </p:cNvCxnSpPr>
          <p:nvPr/>
        </p:nvCxnSpPr>
        <p:spPr>
          <a:xfrm flipH="1" flipV="1">
            <a:off x="1308947" y="4617144"/>
            <a:ext cx="5723370" cy="12149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Rechte verbindingslijn 319">
            <a:extLst>
              <a:ext uri="{FF2B5EF4-FFF2-40B4-BE49-F238E27FC236}">
                <a16:creationId xmlns:a16="http://schemas.microsoft.com/office/drawing/2014/main" id="{8E7B941D-18D0-437A-B7FD-73568E884DD2}"/>
              </a:ext>
            </a:extLst>
          </p:cNvPr>
          <p:cNvCxnSpPr>
            <a:cxnSpLocks/>
            <a:stCxn id="317" idx="0"/>
            <a:endCxn id="279" idx="2"/>
          </p:cNvCxnSpPr>
          <p:nvPr/>
        </p:nvCxnSpPr>
        <p:spPr>
          <a:xfrm flipH="1" flipV="1">
            <a:off x="1196378" y="3588024"/>
            <a:ext cx="112569" cy="65978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itel 29">
            <a:extLst>
              <a:ext uri="{FF2B5EF4-FFF2-40B4-BE49-F238E27FC236}">
                <a16:creationId xmlns:a16="http://schemas.microsoft.com/office/drawing/2014/main" id="{B82C0DD9-B152-4E6F-B511-F1A72BCE14E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(</a:t>
            </a:r>
            <a:r>
              <a:rPr lang="nl-NL" dirty="0" err="1"/>
              <a:t>restriction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a </a:t>
            </a:r>
            <a:r>
              <a:rPr lang="nl-NL" dirty="0" err="1"/>
              <a:t>Usufruct</a:t>
            </a:r>
            <a:r>
              <a:rPr lang="nl-NL" dirty="0"/>
              <a:t> on BAU06 </a:t>
            </a:r>
            <a:r>
              <a:rPr lang="nl-NL" dirty="0" err="1"/>
              <a:t>whith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Unit WR11</a:t>
            </a:r>
          </a:p>
        </p:txBody>
      </p:sp>
      <p:sp>
        <p:nvSpPr>
          <p:cNvPr id="286" name="Tekstvak 285">
            <a:extLst>
              <a:ext uri="{FF2B5EF4-FFF2-40B4-BE49-F238E27FC236}">
                <a16:creationId xmlns:a16="http://schemas.microsoft.com/office/drawing/2014/main" id="{13F361B0-5348-4689-B970-B2DD994477BF}"/>
              </a:ext>
            </a:extLst>
          </p:cNvPr>
          <p:cNvSpPr txBox="1"/>
          <p:nvPr/>
        </p:nvSpPr>
        <p:spPr>
          <a:xfrm>
            <a:off x="211873" y="6143570"/>
            <a:ext cx="1420715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nl-NL" dirty="0" err="1"/>
              <a:t>Municipality</a:t>
            </a:r>
            <a:endParaRPr lang="en-GB" dirty="0"/>
          </a:p>
        </p:txBody>
      </p:sp>
      <p:sp>
        <p:nvSpPr>
          <p:cNvPr id="287" name="Tekstvak 286">
            <a:extLst>
              <a:ext uri="{FF2B5EF4-FFF2-40B4-BE49-F238E27FC236}">
                <a16:creationId xmlns:a16="http://schemas.microsoft.com/office/drawing/2014/main" id="{A95580EF-84F2-4CAD-A82C-ED136B728A6A}"/>
              </a:ext>
            </a:extLst>
          </p:cNvPr>
          <p:cNvSpPr txBox="1"/>
          <p:nvPr/>
        </p:nvSpPr>
        <p:spPr>
          <a:xfrm>
            <a:off x="1754414" y="5375776"/>
            <a:ext cx="990977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Usufruct</a:t>
            </a:r>
            <a:endParaRPr lang="en-GB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E1532DBA-B70A-4DE0-A2AD-F0B2874A3597}"/>
              </a:ext>
            </a:extLst>
          </p:cNvPr>
          <p:cNvCxnSpPr>
            <a:cxnSpLocks/>
            <a:stCxn id="287" idx="1"/>
            <a:endCxn id="286" idx="0"/>
          </p:cNvCxnSpPr>
          <p:nvPr/>
        </p:nvCxnSpPr>
        <p:spPr>
          <a:xfrm flipH="1">
            <a:off x="922231" y="5560442"/>
            <a:ext cx="832183" cy="58312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BA5D2444-E03D-4695-B2DA-384887991D0E}"/>
              </a:ext>
            </a:extLst>
          </p:cNvPr>
          <p:cNvCxnSpPr>
            <a:cxnSpLocks/>
            <a:endCxn id="287" idx="3"/>
          </p:cNvCxnSpPr>
          <p:nvPr/>
        </p:nvCxnSpPr>
        <p:spPr>
          <a:xfrm flipH="1" flipV="1">
            <a:off x="2745391" y="5560442"/>
            <a:ext cx="4439332" cy="42403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BAB3CAFA-E91D-4092-A0DB-367EA02F3414}"/>
              </a:ext>
            </a:extLst>
          </p:cNvPr>
          <p:cNvCxnSpPr>
            <a:cxnSpLocks/>
            <a:stCxn id="287" idx="0"/>
            <a:endCxn id="317" idx="2"/>
          </p:cNvCxnSpPr>
          <p:nvPr/>
        </p:nvCxnSpPr>
        <p:spPr>
          <a:xfrm flipH="1" flipV="1">
            <a:off x="1308947" y="4617144"/>
            <a:ext cx="940956" cy="75863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462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55790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09335" y="435279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434140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4669790"/>
            <a:ext cx="1042572" cy="1226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5777" y="5896026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>
            <a:off x="8884688" y="4658406"/>
            <a:ext cx="1138028" cy="113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557902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24" y="322335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319631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455777" y="3540348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5766762" y="3513317"/>
            <a:ext cx="1042573" cy="11564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29">
            <a:extLst>
              <a:ext uri="{FF2B5EF4-FFF2-40B4-BE49-F238E27FC236}">
                <a16:creationId xmlns:a16="http://schemas.microsoft.com/office/drawing/2014/main" id="{EB50FB85-759C-46B4-A3BA-FEA0303543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Cooperation has a </a:t>
            </a:r>
            <a:r>
              <a:rPr lang="nl-NL" dirty="0" err="1"/>
              <a:t>Mortgage</a:t>
            </a:r>
            <a:r>
              <a:rPr lang="nl-NL" dirty="0"/>
              <a:t> on BAU06 </a:t>
            </a:r>
            <a:r>
              <a:rPr lang="nl-NL" dirty="0" err="1"/>
              <a:t>and</a:t>
            </a:r>
            <a:endParaRPr lang="nl-NL" dirty="0"/>
          </a:p>
          <a:p>
            <a:r>
              <a:rPr lang="nl-NL" dirty="0" err="1"/>
              <a:t>Municipality</a:t>
            </a:r>
            <a:r>
              <a:rPr lang="nl-NL" dirty="0"/>
              <a:t> a </a:t>
            </a:r>
            <a:r>
              <a:rPr lang="nl-NL" dirty="0" err="1"/>
              <a:t>usufruct</a:t>
            </a:r>
            <a:endParaRPr lang="nl-NL" dirty="0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0AB43ACD-DB59-407A-8F66-AAFBFBDD5C3F}"/>
              </a:ext>
            </a:extLst>
          </p:cNvPr>
          <p:cNvSpPr/>
          <p:nvPr/>
        </p:nvSpPr>
        <p:spPr>
          <a:xfrm>
            <a:off x="3691409" y="436679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8060E72D-E036-445C-89DA-DA8E5E065902}"/>
              </a:ext>
            </a:extLst>
          </p:cNvPr>
          <p:cNvSpPr/>
          <p:nvPr/>
        </p:nvSpPr>
        <p:spPr>
          <a:xfrm>
            <a:off x="380424" y="437263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B2B6EFB-AA08-4D7A-B474-5941B26CAEF5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455777" y="4683794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33A7CF5E-3EA0-4157-B2F3-34B70D5AFF59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5766762" y="4669790"/>
            <a:ext cx="1042573" cy="14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1585E08-AF62-4014-91E7-D5E1BE95B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639" y="673833"/>
            <a:ext cx="5411500" cy="2783725"/>
          </a:xfrm>
          <a:prstGeom prst="rect">
            <a:avLst/>
          </a:prstGeom>
        </p:spPr>
      </p:pic>
      <p:cxnSp>
        <p:nvCxnSpPr>
          <p:cNvPr id="23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76" idx="0"/>
            <a:endCxn id="15" idx="2"/>
          </p:cNvCxnSpPr>
          <p:nvPr/>
        </p:nvCxnSpPr>
        <p:spPr>
          <a:xfrm flipH="1" flipV="1">
            <a:off x="4729086" y="5000792"/>
            <a:ext cx="1" cy="578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996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ED39AB3-806F-44A9-AE50-991E2FB4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" y="1067450"/>
            <a:ext cx="10832465" cy="5231749"/>
          </a:xfrm>
          <a:prstGeom prst="rect">
            <a:avLst/>
          </a:prstGeom>
        </p:spPr>
      </p:pic>
      <p:sp>
        <p:nvSpPr>
          <p:cNvPr id="4" name="Titel 29">
            <a:extLst>
              <a:ext uri="{FF2B5EF4-FFF2-40B4-BE49-F238E27FC236}">
                <a16:creationId xmlns:a16="http://schemas.microsoft.com/office/drawing/2014/main" id="{5FB27748-02F7-4B18-8C2F-C99484F8839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786036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92822" y="588799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47854" y="6177777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9992821" y="3822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WR12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47852" y="4137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54060" y="485280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Right09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61515" y="383996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Right08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6972499" y="3820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BAU07</a:t>
            </a:r>
          </a:p>
        </p:txBody>
      </p: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>
            <a:off x="5729413" y="5169800"/>
            <a:ext cx="12634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5736868" y="4137273"/>
            <a:ext cx="1235631" cy="196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6972501" y="586077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BAU09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61510" y="586077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Right10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>
            <a:off x="2425884" y="5171700"/>
            <a:ext cx="1235626" cy="10060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36863" y="6177777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50531" y="4854702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F7030E1D-25AB-41D5-84C8-D728BEF49AD0}"/>
              </a:ext>
            </a:extLst>
          </p:cNvPr>
          <p:cNvSpPr/>
          <p:nvPr/>
        </p:nvSpPr>
        <p:spPr>
          <a:xfrm>
            <a:off x="6992867" y="485280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E5B2072A-DAB3-4D19-B4A4-C8E34A463001}"/>
              </a:ext>
            </a:extLst>
          </p:cNvPr>
          <p:cNvSpPr/>
          <p:nvPr/>
        </p:nvSpPr>
        <p:spPr>
          <a:xfrm>
            <a:off x="9992821" y="485280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BA80F5D1-2B72-435F-A241-7596BAA66F31}"/>
              </a:ext>
            </a:extLst>
          </p:cNvPr>
          <p:cNvCxnSpPr>
            <a:cxnSpLocks/>
            <a:stCxn id="70" idx="3"/>
            <a:endCxn id="22" idx="1"/>
          </p:cNvCxnSpPr>
          <p:nvPr/>
        </p:nvCxnSpPr>
        <p:spPr>
          <a:xfrm flipV="1">
            <a:off x="2425884" y="4156967"/>
            <a:ext cx="1235631" cy="10147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F60F52CF-7BE3-449C-B81A-B9B3768CF16F}"/>
              </a:ext>
            </a:extLst>
          </p:cNvPr>
          <p:cNvCxnSpPr>
            <a:cxnSpLocks/>
            <a:stCxn id="70" idx="3"/>
            <a:endCxn id="21" idx="1"/>
          </p:cNvCxnSpPr>
          <p:nvPr/>
        </p:nvCxnSpPr>
        <p:spPr>
          <a:xfrm flipV="1">
            <a:off x="2425884" y="5169800"/>
            <a:ext cx="1228176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E3F59F44-DE34-4127-AF4D-DC1B489824F3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9068220" y="5169800"/>
            <a:ext cx="9246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7C1D322F-F5F0-4569-AFD7-F08BE5039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162" y="229"/>
            <a:ext cx="6443663" cy="311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1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>
            <a:off x="2698079" y="4117017"/>
            <a:ext cx="4541107" cy="20651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Rechte verbindingslijn 276">
            <a:extLst>
              <a:ext uri="{FF2B5EF4-FFF2-40B4-BE49-F238E27FC236}">
                <a16:creationId xmlns:a16="http://schemas.microsoft.com/office/drawing/2014/main" id="{DDEC7182-9AAA-4958-8590-58FFCAE98505}"/>
              </a:ext>
            </a:extLst>
          </p:cNvPr>
          <p:cNvCxnSpPr>
            <a:cxnSpLocks/>
            <a:endCxn id="297" idx="3"/>
          </p:cNvCxnSpPr>
          <p:nvPr/>
        </p:nvCxnSpPr>
        <p:spPr>
          <a:xfrm flipH="1">
            <a:off x="2438436" y="4182671"/>
            <a:ext cx="5190135" cy="12982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1991C00A-8DD4-48B0-BA0F-51C2060C47F9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748554" y="2911343"/>
            <a:ext cx="4260283" cy="6063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C80748-B5F7-4A58-949C-32D861B6C5D3}"/>
              </a:ext>
            </a:extLst>
          </p:cNvPr>
          <p:cNvSpPr txBox="1"/>
          <p:nvPr/>
        </p:nvSpPr>
        <p:spPr>
          <a:xfrm>
            <a:off x="1584453" y="2726677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51B99FE6-8DD0-4ED9-995F-96C2C215C495}"/>
              </a:ext>
            </a:extLst>
          </p:cNvPr>
          <p:cNvCxnSpPr>
            <a:cxnSpLocks/>
            <a:stCxn id="298" idx="2"/>
            <a:endCxn id="289" idx="0"/>
          </p:cNvCxnSpPr>
          <p:nvPr/>
        </p:nvCxnSpPr>
        <p:spPr>
          <a:xfrm>
            <a:off x="1071291" y="2339066"/>
            <a:ext cx="1095213" cy="38761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LongLeaseholders</a:t>
            </a:r>
            <a:endParaRPr lang="nl-NL" dirty="0"/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AF3C7751-B865-4149-97BD-3C55564380C1}"/>
              </a:ext>
            </a:extLst>
          </p:cNvPr>
          <p:cNvSpPr txBox="1"/>
          <p:nvPr/>
        </p:nvSpPr>
        <p:spPr>
          <a:xfrm>
            <a:off x="1533978" y="4138868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297" name="Tekstvak 296">
            <a:extLst>
              <a:ext uri="{FF2B5EF4-FFF2-40B4-BE49-F238E27FC236}">
                <a16:creationId xmlns:a16="http://schemas.microsoft.com/office/drawing/2014/main" id="{17DD68F5-7E31-441E-9A94-E09837B38B71}"/>
              </a:ext>
            </a:extLst>
          </p:cNvPr>
          <p:cNvSpPr txBox="1"/>
          <p:nvPr/>
        </p:nvSpPr>
        <p:spPr>
          <a:xfrm>
            <a:off x="1274335" y="5296219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83458" y="5665552"/>
            <a:ext cx="1077854" cy="56577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kstvak 297">
            <a:extLst>
              <a:ext uri="{FF2B5EF4-FFF2-40B4-BE49-F238E27FC236}">
                <a16:creationId xmlns:a16="http://schemas.microsoft.com/office/drawing/2014/main" id="{8C3ABC72-5172-4DE1-9D93-5BE58DE4CD0A}"/>
              </a:ext>
            </a:extLst>
          </p:cNvPr>
          <p:cNvSpPr txBox="1"/>
          <p:nvPr/>
        </p:nvSpPr>
        <p:spPr>
          <a:xfrm>
            <a:off x="178258" y="1969734"/>
            <a:ext cx="1786066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Maria </a:t>
            </a:r>
            <a:r>
              <a:rPr lang="nl-NL" dirty="0" err="1"/>
              <a:t>and</a:t>
            </a:r>
            <a:r>
              <a:rPr lang="nl-NL" dirty="0"/>
              <a:t> Johan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6" name="Tekstvak 305">
            <a:extLst>
              <a:ext uri="{FF2B5EF4-FFF2-40B4-BE49-F238E27FC236}">
                <a16:creationId xmlns:a16="http://schemas.microsoft.com/office/drawing/2014/main" id="{D34B1DC0-8530-4B49-ABAE-5715C1879780}"/>
              </a:ext>
            </a:extLst>
          </p:cNvPr>
          <p:cNvSpPr txBox="1"/>
          <p:nvPr/>
        </p:nvSpPr>
        <p:spPr>
          <a:xfrm>
            <a:off x="204187" y="6231328"/>
            <a:ext cx="75854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James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7" name="Tekstvak 306">
            <a:extLst>
              <a:ext uri="{FF2B5EF4-FFF2-40B4-BE49-F238E27FC236}">
                <a16:creationId xmlns:a16="http://schemas.microsoft.com/office/drawing/2014/main" id="{460538DC-2066-4176-A7F4-4E6D68E8EA73}"/>
              </a:ext>
            </a:extLst>
          </p:cNvPr>
          <p:cNvSpPr txBox="1"/>
          <p:nvPr/>
        </p:nvSpPr>
        <p:spPr>
          <a:xfrm>
            <a:off x="126376" y="4158849"/>
            <a:ext cx="75578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Anton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311" name="Rechte verbindingslijn 310">
            <a:extLst>
              <a:ext uri="{FF2B5EF4-FFF2-40B4-BE49-F238E27FC236}">
                <a16:creationId xmlns:a16="http://schemas.microsoft.com/office/drawing/2014/main" id="{8A9CF79F-55FA-4ABB-BFB3-6C23E4231080}"/>
              </a:ext>
            </a:extLst>
          </p:cNvPr>
          <p:cNvCxnSpPr>
            <a:cxnSpLocks/>
            <a:stCxn id="307" idx="3"/>
            <a:endCxn id="296" idx="1"/>
          </p:cNvCxnSpPr>
          <p:nvPr/>
        </p:nvCxnSpPr>
        <p:spPr>
          <a:xfrm flipV="1">
            <a:off x="882160" y="4323534"/>
            <a:ext cx="651818" cy="1998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387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731" y="3249956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1991C00A-8DD4-48B0-BA0F-51C2060C47F9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>
            <a:off x="2508713" y="4146444"/>
            <a:ext cx="4498827" cy="3071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C80748-B5F7-4A58-949C-32D861B6C5D3}"/>
              </a:ext>
            </a:extLst>
          </p:cNvPr>
          <p:cNvSpPr txBox="1"/>
          <p:nvPr/>
        </p:nvSpPr>
        <p:spPr>
          <a:xfrm>
            <a:off x="1344612" y="3992494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51B99FE6-8DD0-4ED9-995F-96C2C215C495}"/>
              </a:ext>
            </a:extLst>
          </p:cNvPr>
          <p:cNvCxnSpPr>
            <a:cxnSpLocks/>
            <a:endCxn id="289" idx="2"/>
          </p:cNvCxnSpPr>
          <p:nvPr/>
        </p:nvCxnSpPr>
        <p:spPr>
          <a:xfrm flipV="1">
            <a:off x="1271009" y="4361826"/>
            <a:ext cx="655654" cy="6439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Maria </a:t>
            </a:r>
            <a:r>
              <a:rPr lang="nl-NL" dirty="0" err="1"/>
              <a:t>and</a:t>
            </a:r>
            <a:r>
              <a:rPr lang="nl-NL" dirty="0"/>
              <a:t> Johan</a:t>
            </a:r>
          </a:p>
        </p:txBody>
      </p:sp>
      <p:sp>
        <p:nvSpPr>
          <p:cNvPr id="298" name="Tekstvak 297">
            <a:extLst>
              <a:ext uri="{FF2B5EF4-FFF2-40B4-BE49-F238E27FC236}">
                <a16:creationId xmlns:a16="http://schemas.microsoft.com/office/drawing/2014/main" id="{8C3ABC72-5172-4DE1-9D93-5BE58DE4CD0A}"/>
              </a:ext>
            </a:extLst>
          </p:cNvPr>
          <p:cNvSpPr txBox="1"/>
          <p:nvPr/>
        </p:nvSpPr>
        <p:spPr>
          <a:xfrm>
            <a:off x="350167" y="5005752"/>
            <a:ext cx="1786066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Maria </a:t>
            </a:r>
            <a:r>
              <a:rPr lang="nl-NL" dirty="0" err="1"/>
              <a:t>and</a:t>
            </a:r>
            <a:r>
              <a:rPr lang="nl-NL" dirty="0"/>
              <a:t> Johan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99" name="Rechte verbindingslijn 298">
            <a:extLst>
              <a:ext uri="{FF2B5EF4-FFF2-40B4-BE49-F238E27FC236}">
                <a16:creationId xmlns:a16="http://schemas.microsoft.com/office/drawing/2014/main" id="{1F80B2EE-0FC2-4740-B61E-4487DAAEC72F}"/>
              </a:ext>
            </a:extLst>
          </p:cNvPr>
          <p:cNvCxnSpPr>
            <a:cxnSpLocks/>
            <a:endCxn id="301" idx="3"/>
          </p:cNvCxnSpPr>
          <p:nvPr/>
        </p:nvCxnSpPr>
        <p:spPr>
          <a:xfrm flipH="1" flipV="1">
            <a:off x="2363738" y="3168602"/>
            <a:ext cx="4589873" cy="94835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kstvak 299">
            <a:extLst>
              <a:ext uri="{FF2B5EF4-FFF2-40B4-BE49-F238E27FC236}">
                <a16:creationId xmlns:a16="http://schemas.microsoft.com/office/drawing/2014/main" id="{9D38AAE7-ECE1-403E-8A6D-E694DAE087E7}"/>
              </a:ext>
            </a:extLst>
          </p:cNvPr>
          <p:cNvSpPr txBox="1"/>
          <p:nvPr/>
        </p:nvSpPr>
        <p:spPr>
          <a:xfrm>
            <a:off x="252606" y="1968829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1" name="Tekstvak 300">
            <a:extLst>
              <a:ext uri="{FF2B5EF4-FFF2-40B4-BE49-F238E27FC236}">
                <a16:creationId xmlns:a16="http://schemas.microsoft.com/office/drawing/2014/main" id="{0802CD0C-FC23-4E8E-A7E6-AE78B27078D8}"/>
              </a:ext>
            </a:extLst>
          </p:cNvPr>
          <p:cNvSpPr txBox="1"/>
          <p:nvPr/>
        </p:nvSpPr>
        <p:spPr>
          <a:xfrm>
            <a:off x="1161934" y="298393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2" name="Rechte verbindingslijn 301">
            <a:extLst>
              <a:ext uri="{FF2B5EF4-FFF2-40B4-BE49-F238E27FC236}">
                <a16:creationId xmlns:a16="http://schemas.microsoft.com/office/drawing/2014/main" id="{1D2B2331-0A92-46E6-9B6B-770F61D39985}"/>
              </a:ext>
            </a:extLst>
          </p:cNvPr>
          <p:cNvCxnSpPr>
            <a:cxnSpLocks/>
            <a:endCxn id="301" idx="0"/>
          </p:cNvCxnSpPr>
          <p:nvPr/>
        </p:nvCxnSpPr>
        <p:spPr>
          <a:xfrm>
            <a:off x="1252401" y="2318461"/>
            <a:ext cx="510435" cy="66547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27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49967" y="4885553"/>
            <a:ext cx="3233797" cy="15540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265" y="3248058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74" name="Rechthoek 273">
            <a:extLst>
              <a:ext uri="{FF2B5EF4-FFF2-40B4-BE49-F238E27FC236}">
                <a16:creationId xmlns:a16="http://schemas.microsoft.com/office/drawing/2014/main" id="{6C8E99AA-7385-4872-8AB5-CFC17A20639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75" name="L-vorm 274">
            <a:extLst>
              <a:ext uri="{FF2B5EF4-FFF2-40B4-BE49-F238E27FC236}">
                <a16:creationId xmlns:a16="http://schemas.microsoft.com/office/drawing/2014/main" id="{B95165D6-F689-4E88-A066-FBA4E6907AFF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786E1E06-2E28-4EEE-ACF7-1E58599FB9F1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FC3D2649-EFB0-4981-BD77-0291FA81F869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Rechthoek 279">
            <a:extLst>
              <a:ext uri="{FF2B5EF4-FFF2-40B4-BE49-F238E27FC236}">
                <a16:creationId xmlns:a16="http://schemas.microsoft.com/office/drawing/2014/main" id="{C5A29CDC-5500-416C-ABF1-7C81301E7350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98" name="Picture 2" descr="Wind power free icon">
            <a:extLst>
              <a:ext uri="{FF2B5EF4-FFF2-40B4-BE49-F238E27FC236}">
                <a16:creationId xmlns:a16="http://schemas.microsoft.com/office/drawing/2014/main" id="{6EBB775C-1998-4A5B-95C4-D9875124D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09536" y="5035042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" name="Picture 2" descr="Wind power free icon">
            <a:extLst>
              <a:ext uri="{FF2B5EF4-FFF2-40B4-BE49-F238E27FC236}">
                <a16:creationId xmlns:a16="http://schemas.microsoft.com/office/drawing/2014/main" id="{44A47636-B9A8-4420-8637-A0BAD5C0F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3847" y="5005752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0" name="Titel 29">
            <a:extLst>
              <a:ext uri="{FF2B5EF4-FFF2-40B4-BE49-F238E27FC236}">
                <a16:creationId xmlns:a16="http://schemas.microsoft.com/office/drawing/2014/main" id="{89CEF0D9-4497-43A7-9839-6D01D1D68C2E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Welcome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897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37548" y="506296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WR12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9144126" y="5379963"/>
            <a:ext cx="893422" cy="30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717512" y="506296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LongLease</a:t>
            </a:r>
            <a:r>
              <a:rPr lang="nl-NL" dirty="0">
                <a:solidFill>
                  <a:schemeClr val="tx1"/>
                </a:solidFill>
              </a:rPr>
              <a:t> Right11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68773" y="506606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BAU07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56" idx="3"/>
            <a:endCxn id="23" idx="1"/>
          </p:cNvCxnSpPr>
          <p:nvPr/>
        </p:nvCxnSpPr>
        <p:spPr>
          <a:xfrm>
            <a:off x="5778690" y="4570427"/>
            <a:ext cx="1290083" cy="812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410374" y="425342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Maria </a:t>
            </a:r>
            <a:r>
              <a:rPr lang="nl-NL" dirty="0" err="1"/>
              <a:t>and</a:t>
            </a:r>
            <a:r>
              <a:rPr lang="nl-NL" dirty="0"/>
              <a:t> Johan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BA80F5D1-2B72-435F-A241-7596BAA66F31}"/>
              </a:ext>
            </a:extLst>
          </p:cNvPr>
          <p:cNvCxnSpPr>
            <a:cxnSpLocks/>
            <a:stCxn id="70" idx="3"/>
            <a:endCxn id="56" idx="1"/>
          </p:cNvCxnSpPr>
          <p:nvPr/>
        </p:nvCxnSpPr>
        <p:spPr>
          <a:xfrm>
            <a:off x="2485727" y="4570427"/>
            <a:ext cx="12176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539E8A50-D11B-4C29-8877-3721FC994514}"/>
              </a:ext>
            </a:extLst>
          </p:cNvPr>
          <p:cNvSpPr/>
          <p:nvPr/>
        </p:nvSpPr>
        <p:spPr>
          <a:xfrm>
            <a:off x="410374" y="50800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Maria P09</a:t>
            </a: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E44CADA4-7436-4A63-A1BF-B0A940DB621D}"/>
              </a:ext>
            </a:extLst>
          </p:cNvPr>
          <p:cNvSpPr/>
          <p:nvPr/>
        </p:nvSpPr>
        <p:spPr>
          <a:xfrm>
            <a:off x="380425" y="587250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Johan P10</a:t>
            </a: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3ED04946-0EAD-416D-9244-371400E7D0E8}"/>
              </a:ext>
            </a:extLst>
          </p:cNvPr>
          <p:cNvSpPr/>
          <p:nvPr/>
        </p:nvSpPr>
        <p:spPr>
          <a:xfrm>
            <a:off x="3717512" y="587250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LongLease</a:t>
            </a:r>
            <a:r>
              <a:rPr lang="nl-NL" dirty="0">
                <a:solidFill>
                  <a:schemeClr val="tx1"/>
                </a:solidFill>
              </a:rPr>
              <a:t> Right11</a:t>
            </a:r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FB020958-1344-4543-A250-C89F5381FFA8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5792865" y="5379963"/>
            <a:ext cx="1290083" cy="8095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hoek 55">
            <a:extLst>
              <a:ext uri="{FF2B5EF4-FFF2-40B4-BE49-F238E27FC236}">
                <a16:creationId xmlns:a16="http://schemas.microsoft.com/office/drawing/2014/main" id="{773C3093-6687-47C8-BA03-858E58902170}"/>
              </a:ext>
            </a:extLst>
          </p:cNvPr>
          <p:cNvSpPr/>
          <p:nvPr/>
        </p:nvSpPr>
        <p:spPr>
          <a:xfrm>
            <a:off x="3703337" y="425342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Right08</a:t>
            </a:r>
          </a:p>
        </p:txBody>
      </p: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4E66196F-A9ED-4C2E-B692-74AC6CB2C09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5792865" y="5379963"/>
            <a:ext cx="12900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C27A6911-620A-40EE-B8F7-7D6B8986CF7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485727" y="5379963"/>
            <a:ext cx="1231785" cy="17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DDA8AE67-46E4-4C06-BA80-34B28D13AAFF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2455778" y="6189499"/>
            <a:ext cx="12617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2192A694-7AAF-40FA-817C-DC4BA3A82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402" y="788427"/>
            <a:ext cx="6151598" cy="313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85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70753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503477" y="3220225"/>
            <a:ext cx="467037" cy="1173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4405" y="3199915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>
            <a:off x="1910627" y="4102530"/>
            <a:ext cx="5333492" cy="5895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443537" y="2689247"/>
            <a:ext cx="6648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185601" y="2504581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Anton</a:t>
            </a:r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AF3C7751-B865-4149-97BD-3C55564380C1}"/>
              </a:ext>
            </a:extLst>
          </p:cNvPr>
          <p:cNvSpPr txBox="1"/>
          <p:nvPr/>
        </p:nvSpPr>
        <p:spPr>
          <a:xfrm>
            <a:off x="708823" y="397682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  <a:stCxn id="279" idx="2"/>
            <a:endCxn id="296" idx="0"/>
          </p:cNvCxnSpPr>
          <p:nvPr/>
        </p:nvCxnSpPr>
        <p:spPr>
          <a:xfrm>
            <a:off x="1147018" y="2873913"/>
            <a:ext cx="162707" cy="110290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chte verbindingslijn 297">
            <a:extLst>
              <a:ext uri="{FF2B5EF4-FFF2-40B4-BE49-F238E27FC236}">
                <a16:creationId xmlns:a16="http://schemas.microsoft.com/office/drawing/2014/main" id="{F4B6F7FB-853A-4B1B-B864-06563B9AE78C}"/>
              </a:ext>
            </a:extLst>
          </p:cNvPr>
          <p:cNvCxnSpPr>
            <a:cxnSpLocks/>
            <a:endCxn id="299" idx="3"/>
          </p:cNvCxnSpPr>
          <p:nvPr/>
        </p:nvCxnSpPr>
        <p:spPr>
          <a:xfrm flipH="1">
            <a:off x="2649678" y="4191030"/>
            <a:ext cx="4662948" cy="92284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kstvak 298">
            <a:extLst>
              <a:ext uri="{FF2B5EF4-FFF2-40B4-BE49-F238E27FC236}">
                <a16:creationId xmlns:a16="http://schemas.microsoft.com/office/drawing/2014/main" id="{BFFD1F3E-F00E-4DD7-B385-14E1191CEF4D}"/>
              </a:ext>
            </a:extLst>
          </p:cNvPr>
          <p:cNvSpPr txBox="1"/>
          <p:nvPr/>
        </p:nvSpPr>
        <p:spPr>
          <a:xfrm>
            <a:off x="1485577" y="4929213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300" name="Tekstvak 299">
            <a:extLst>
              <a:ext uri="{FF2B5EF4-FFF2-40B4-BE49-F238E27FC236}">
                <a16:creationId xmlns:a16="http://schemas.microsoft.com/office/drawing/2014/main" id="{46676223-8685-465A-AF84-54D599AB540B}"/>
              </a:ext>
            </a:extLst>
          </p:cNvPr>
          <p:cNvSpPr txBox="1"/>
          <p:nvPr/>
        </p:nvSpPr>
        <p:spPr>
          <a:xfrm>
            <a:off x="185601" y="5207834"/>
            <a:ext cx="75578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Anton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301" name="Rechte verbindingslijn 300">
            <a:extLst>
              <a:ext uri="{FF2B5EF4-FFF2-40B4-BE49-F238E27FC236}">
                <a16:creationId xmlns:a16="http://schemas.microsoft.com/office/drawing/2014/main" id="{FAD00E2E-6CC8-4B07-9029-B582953A11F2}"/>
              </a:ext>
            </a:extLst>
          </p:cNvPr>
          <p:cNvCxnSpPr>
            <a:cxnSpLocks/>
            <a:stCxn id="300" idx="3"/>
            <a:endCxn id="299" idx="1"/>
          </p:cNvCxnSpPr>
          <p:nvPr/>
        </p:nvCxnSpPr>
        <p:spPr>
          <a:xfrm flipV="1">
            <a:off x="941385" y="5113879"/>
            <a:ext cx="544192" cy="27862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946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726584" y="374951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Right09</a:t>
            </a:r>
          </a:p>
        </p:txBody>
      </p: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801937" y="4066511"/>
            <a:ext cx="1290083" cy="4402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25" y="37495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Anton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F7030E1D-25AB-41D5-84C8-D728BEF49AD0}"/>
              </a:ext>
            </a:extLst>
          </p:cNvPr>
          <p:cNvSpPr/>
          <p:nvPr/>
        </p:nvSpPr>
        <p:spPr>
          <a:xfrm>
            <a:off x="7092008" y="425463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E5B2072A-DAB3-4D19-B4A4-C8E34A463001}"/>
              </a:ext>
            </a:extLst>
          </p:cNvPr>
          <p:cNvSpPr/>
          <p:nvPr/>
        </p:nvSpPr>
        <p:spPr>
          <a:xfrm>
            <a:off x="10037548" y="425463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F60F52CF-7BE3-449C-B81A-B9B3768CF16F}"/>
              </a:ext>
            </a:extLst>
          </p:cNvPr>
          <p:cNvCxnSpPr>
            <a:cxnSpLocks/>
            <a:stCxn id="70" idx="3"/>
            <a:endCxn id="21" idx="1"/>
          </p:cNvCxnSpPr>
          <p:nvPr/>
        </p:nvCxnSpPr>
        <p:spPr>
          <a:xfrm>
            <a:off x="2455778" y="4066511"/>
            <a:ext cx="1270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E3F59F44-DE34-4127-AF4D-DC1B489824F3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9167361" y="4571630"/>
            <a:ext cx="870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A11F45FA-4AD7-45BF-BEC9-AE27578071BD}"/>
              </a:ext>
            </a:extLst>
          </p:cNvPr>
          <p:cNvSpPr/>
          <p:nvPr/>
        </p:nvSpPr>
        <p:spPr>
          <a:xfrm>
            <a:off x="380425" y="455904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Anton P11</a:t>
            </a: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9AD569DF-8010-4301-ADFF-85E8D10ECBE2}"/>
              </a:ext>
            </a:extLst>
          </p:cNvPr>
          <p:cNvSpPr/>
          <p:nvPr/>
        </p:nvSpPr>
        <p:spPr>
          <a:xfrm>
            <a:off x="3726584" y="45716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Leasehold</a:t>
            </a:r>
            <a:r>
              <a:rPr lang="nl-NL" dirty="0">
                <a:solidFill>
                  <a:schemeClr val="tx1"/>
                </a:solidFill>
              </a:rPr>
              <a:t> Right12</a:t>
            </a:r>
          </a:p>
        </p:txBody>
      </p: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D094643D-6D0F-4EBF-BC6B-D7D3B7A37E58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5801937" y="4506726"/>
            <a:ext cx="1290083" cy="381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5DFCFB6D-C902-4FAA-BECB-013479646861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2455778" y="4876047"/>
            <a:ext cx="1270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155C7C4A-A99E-4539-9143-9E512805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775" y="1278419"/>
            <a:ext cx="5014912" cy="244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44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70753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503477" y="3220225"/>
            <a:ext cx="467037" cy="1173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4405" y="3199915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>
            <a:off x="1910627" y="3610578"/>
            <a:ext cx="5316363" cy="55090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443537" y="2689247"/>
            <a:ext cx="6648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185601" y="2504581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on </a:t>
            </a:r>
            <a:r>
              <a:rPr lang="nl-NL" dirty="0" err="1"/>
              <a:t>Anton’s</a:t>
            </a:r>
            <a:r>
              <a:rPr lang="nl-NL" dirty="0"/>
              <a:t> </a:t>
            </a:r>
            <a:r>
              <a:rPr lang="nl-NL" dirty="0" err="1"/>
              <a:t>LongLease</a:t>
            </a:r>
            <a:endParaRPr lang="nl-NL" dirty="0"/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AF3C7751-B865-4149-97BD-3C55564380C1}"/>
              </a:ext>
            </a:extLst>
          </p:cNvPr>
          <p:cNvSpPr txBox="1"/>
          <p:nvPr/>
        </p:nvSpPr>
        <p:spPr>
          <a:xfrm>
            <a:off x="708823" y="397682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</p:cNvCxnSpPr>
          <p:nvPr/>
        </p:nvCxnSpPr>
        <p:spPr>
          <a:xfrm>
            <a:off x="1175823" y="2873913"/>
            <a:ext cx="162707" cy="110290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chte verbindingslijn 297">
            <a:extLst>
              <a:ext uri="{FF2B5EF4-FFF2-40B4-BE49-F238E27FC236}">
                <a16:creationId xmlns:a16="http://schemas.microsoft.com/office/drawing/2014/main" id="{F4B6F7FB-853A-4B1B-B864-06563B9AE78C}"/>
              </a:ext>
            </a:extLst>
          </p:cNvPr>
          <p:cNvCxnSpPr>
            <a:cxnSpLocks/>
            <a:endCxn id="299" idx="3"/>
          </p:cNvCxnSpPr>
          <p:nvPr/>
        </p:nvCxnSpPr>
        <p:spPr>
          <a:xfrm flipH="1">
            <a:off x="2649678" y="3723545"/>
            <a:ext cx="4598124" cy="139033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kstvak 298">
            <a:extLst>
              <a:ext uri="{FF2B5EF4-FFF2-40B4-BE49-F238E27FC236}">
                <a16:creationId xmlns:a16="http://schemas.microsoft.com/office/drawing/2014/main" id="{BFFD1F3E-F00E-4DD7-B385-14E1191CEF4D}"/>
              </a:ext>
            </a:extLst>
          </p:cNvPr>
          <p:cNvSpPr txBox="1"/>
          <p:nvPr/>
        </p:nvSpPr>
        <p:spPr>
          <a:xfrm>
            <a:off x="1485577" y="4929213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300" name="Tekstvak 299">
            <a:extLst>
              <a:ext uri="{FF2B5EF4-FFF2-40B4-BE49-F238E27FC236}">
                <a16:creationId xmlns:a16="http://schemas.microsoft.com/office/drawing/2014/main" id="{46676223-8685-465A-AF84-54D599AB540B}"/>
              </a:ext>
            </a:extLst>
          </p:cNvPr>
          <p:cNvSpPr txBox="1"/>
          <p:nvPr/>
        </p:nvSpPr>
        <p:spPr>
          <a:xfrm>
            <a:off x="185601" y="5209712"/>
            <a:ext cx="75578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Anton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301" name="Rechte verbindingslijn 300">
            <a:extLst>
              <a:ext uri="{FF2B5EF4-FFF2-40B4-BE49-F238E27FC236}">
                <a16:creationId xmlns:a16="http://schemas.microsoft.com/office/drawing/2014/main" id="{FAD00E2E-6CC8-4B07-9029-B582953A11F2}"/>
              </a:ext>
            </a:extLst>
          </p:cNvPr>
          <p:cNvCxnSpPr>
            <a:cxnSpLocks/>
            <a:stCxn id="300" idx="3"/>
          </p:cNvCxnSpPr>
          <p:nvPr/>
        </p:nvCxnSpPr>
        <p:spPr>
          <a:xfrm flipV="1">
            <a:off x="941385" y="5115758"/>
            <a:ext cx="544192" cy="27862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CD0D802F-2C42-446B-8352-1C8CA8A582AA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>
            <a:off x="2412075" y="3802473"/>
            <a:ext cx="4905475" cy="24072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001CCD8-658B-4498-8460-00651208C247}"/>
              </a:ext>
            </a:extLst>
          </p:cNvPr>
          <p:cNvSpPr txBox="1"/>
          <p:nvPr/>
        </p:nvSpPr>
        <p:spPr>
          <a:xfrm>
            <a:off x="1289736" y="6025031"/>
            <a:ext cx="1122339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Mortgage</a:t>
            </a:r>
            <a:endParaRPr lang="en-GB" dirty="0"/>
          </a:p>
        </p:txBody>
      </p:sp>
      <p:sp>
        <p:nvSpPr>
          <p:cNvPr id="290" name="Tekstvak 289">
            <a:extLst>
              <a:ext uri="{FF2B5EF4-FFF2-40B4-BE49-F238E27FC236}">
                <a16:creationId xmlns:a16="http://schemas.microsoft.com/office/drawing/2014/main" id="{512EFDD5-E592-4FAD-815B-06051377C107}"/>
              </a:ext>
            </a:extLst>
          </p:cNvPr>
          <p:cNvSpPr txBox="1"/>
          <p:nvPr/>
        </p:nvSpPr>
        <p:spPr>
          <a:xfrm>
            <a:off x="25096" y="5895902"/>
            <a:ext cx="1028501" cy="646331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Capital</a:t>
            </a:r>
            <a:r>
              <a:rPr lang="nl-NL" dirty="0"/>
              <a:t> Bank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97" name="Rechte verbindingslijn 296">
            <a:extLst>
              <a:ext uri="{FF2B5EF4-FFF2-40B4-BE49-F238E27FC236}">
                <a16:creationId xmlns:a16="http://schemas.microsoft.com/office/drawing/2014/main" id="{AE03D795-D231-49DB-9050-CF8FFF260689}"/>
              </a:ext>
            </a:extLst>
          </p:cNvPr>
          <p:cNvCxnSpPr>
            <a:cxnSpLocks/>
            <a:stCxn id="290" idx="3"/>
            <a:endCxn id="289" idx="1"/>
          </p:cNvCxnSpPr>
          <p:nvPr/>
        </p:nvCxnSpPr>
        <p:spPr>
          <a:xfrm flipV="1">
            <a:off x="1053597" y="6209697"/>
            <a:ext cx="236139" cy="937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chte verbindingslijn 301">
            <a:extLst>
              <a:ext uri="{FF2B5EF4-FFF2-40B4-BE49-F238E27FC236}">
                <a16:creationId xmlns:a16="http://schemas.microsoft.com/office/drawing/2014/main" id="{E03FE8E2-B3D6-4A96-8194-03404AC78DC8}"/>
              </a:ext>
            </a:extLst>
          </p:cNvPr>
          <p:cNvCxnSpPr>
            <a:cxnSpLocks/>
            <a:stCxn id="299" idx="2"/>
            <a:endCxn id="289" idx="0"/>
          </p:cNvCxnSpPr>
          <p:nvPr/>
        </p:nvCxnSpPr>
        <p:spPr>
          <a:xfrm flipH="1">
            <a:off x="1850906" y="5298545"/>
            <a:ext cx="216722" cy="72648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110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0B24017-4110-49DB-828C-3EECF54075A0}"/>
              </a:ext>
            </a:extLst>
          </p:cNvPr>
          <p:cNvSpPr/>
          <p:nvPr/>
        </p:nvSpPr>
        <p:spPr>
          <a:xfrm>
            <a:off x="3726572" y="37789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Right09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61EE0CAB-72E2-4F9A-A763-0DE408F99FBE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801925" y="4095928"/>
            <a:ext cx="1290083" cy="11519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hoek 3">
            <a:extLst>
              <a:ext uri="{FF2B5EF4-FFF2-40B4-BE49-F238E27FC236}">
                <a16:creationId xmlns:a16="http://schemas.microsoft.com/office/drawing/2014/main" id="{2858CF7E-48AB-4979-9FF3-9FB10E6B2AD7}"/>
              </a:ext>
            </a:extLst>
          </p:cNvPr>
          <p:cNvSpPr/>
          <p:nvPr/>
        </p:nvSpPr>
        <p:spPr>
          <a:xfrm>
            <a:off x="380425" y="378226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0658D69-39F7-45BE-985B-2BEEEC2C9046}"/>
              </a:ext>
            </a:extLst>
          </p:cNvPr>
          <p:cNvSpPr/>
          <p:nvPr/>
        </p:nvSpPr>
        <p:spPr>
          <a:xfrm>
            <a:off x="7092008" y="493090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129417A-CD3F-46FA-9675-15F42C8F894A}"/>
              </a:ext>
            </a:extLst>
          </p:cNvPr>
          <p:cNvSpPr/>
          <p:nvPr/>
        </p:nvSpPr>
        <p:spPr>
          <a:xfrm>
            <a:off x="10037548" y="493090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3D4014CE-FAE2-472E-8B3E-7CEE730665C5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2455778" y="4095928"/>
            <a:ext cx="1270794" cy="33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C3F8A7CA-2B20-4632-9ACB-8142A58EB0F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9167361" y="5247905"/>
            <a:ext cx="870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hoek 8">
            <a:extLst>
              <a:ext uri="{FF2B5EF4-FFF2-40B4-BE49-F238E27FC236}">
                <a16:creationId xmlns:a16="http://schemas.microsoft.com/office/drawing/2014/main" id="{34031693-DF88-4B73-9C34-2B1B6C503097}"/>
              </a:ext>
            </a:extLst>
          </p:cNvPr>
          <p:cNvSpPr/>
          <p:nvPr/>
        </p:nvSpPr>
        <p:spPr>
          <a:xfrm>
            <a:off x="380425" y="493090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Anton P11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15AEAA78-96DA-411E-9A40-F96C307319DD}"/>
              </a:ext>
            </a:extLst>
          </p:cNvPr>
          <p:cNvSpPr/>
          <p:nvPr/>
        </p:nvSpPr>
        <p:spPr>
          <a:xfrm>
            <a:off x="3726571" y="493090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Leasehold</a:t>
            </a:r>
            <a:r>
              <a:rPr lang="nl-NL" dirty="0">
                <a:solidFill>
                  <a:schemeClr val="tx1"/>
                </a:solidFill>
              </a:rPr>
              <a:t> Right12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136EAAF-EE0B-4B93-ADF2-010C63DADD00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5801924" y="5247905"/>
            <a:ext cx="12900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E9920232-7D00-48B3-A54C-49D3296E3B5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455778" y="5247905"/>
            <a:ext cx="12707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A8E95BB7-6F16-495A-8F0D-5CF73501CEE5}"/>
              </a:ext>
            </a:extLst>
          </p:cNvPr>
          <p:cNvSpPr/>
          <p:nvPr/>
        </p:nvSpPr>
        <p:spPr>
          <a:xfrm>
            <a:off x="380425" y="607954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45DF05A2-3769-4E9D-9DC3-261558D6D8DD}"/>
              </a:ext>
            </a:extLst>
          </p:cNvPr>
          <p:cNvSpPr/>
          <p:nvPr/>
        </p:nvSpPr>
        <p:spPr>
          <a:xfrm>
            <a:off x="3726571" y="607954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Restriction02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A920B28D-458F-475C-908B-87F2755B7824}"/>
              </a:ext>
            </a:extLst>
          </p:cNvPr>
          <p:cNvCxnSpPr>
            <a:cxnSpLocks/>
            <a:stCxn id="34" idx="3"/>
            <a:endCxn id="5" idx="1"/>
          </p:cNvCxnSpPr>
          <p:nvPr/>
        </p:nvCxnSpPr>
        <p:spPr>
          <a:xfrm flipV="1">
            <a:off x="5801924" y="5247905"/>
            <a:ext cx="1290084" cy="11486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4B360B9C-E04D-4B7C-AACD-1DC70C9BDCFC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2455778" y="6396545"/>
            <a:ext cx="12707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29">
            <a:extLst>
              <a:ext uri="{FF2B5EF4-FFF2-40B4-BE49-F238E27FC236}">
                <a16:creationId xmlns:a16="http://schemas.microsoft.com/office/drawing/2014/main" id="{3C1FCEAE-7123-48E5-AF05-654F01E41FD1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on </a:t>
            </a:r>
            <a:r>
              <a:rPr lang="nl-NL" dirty="0" err="1"/>
              <a:t>Anton’s</a:t>
            </a:r>
            <a:r>
              <a:rPr lang="nl-NL" dirty="0"/>
              <a:t> </a:t>
            </a:r>
            <a:r>
              <a:rPr lang="nl-NL" dirty="0" err="1"/>
              <a:t>Leasehold</a:t>
            </a:r>
            <a:endParaRPr lang="nl-NL" dirty="0"/>
          </a:p>
        </p:txBody>
      </p:sp>
      <p:pic>
        <p:nvPicPr>
          <p:cNvPr id="48" name="Afbeelding 47">
            <a:extLst>
              <a:ext uri="{FF2B5EF4-FFF2-40B4-BE49-F238E27FC236}">
                <a16:creationId xmlns:a16="http://schemas.microsoft.com/office/drawing/2014/main" id="{6B43E4A5-3594-44E7-8161-1A328D8B8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62908"/>
            <a:ext cx="6002068" cy="2902433"/>
          </a:xfrm>
          <a:prstGeom prst="rect">
            <a:avLst/>
          </a:prstGeom>
        </p:spPr>
      </p:pic>
      <p:cxnSp>
        <p:nvCxnSpPr>
          <p:cNvPr id="19" name="Rechte verbindingslijn 37">
            <a:extLst>
              <a:ext uri="{FF2B5EF4-FFF2-40B4-BE49-F238E27FC236}">
                <a16:creationId xmlns:a16="http://schemas.microsoft.com/office/drawing/2014/main" id="{4B360B9C-E04D-4B7C-AACD-1DC70C9BDCFC}"/>
              </a:ext>
            </a:extLst>
          </p:cNvPr>
          <p:cNvCxnSpPr>
            <a:cxnSpLocks/>
            <a:stCxn id="34" idx="0"/>
            <a:endCxn id="10" idx="2"/>
          </p:cNvCxnSpPr>
          <p:nvPr/>
        </p:nvCxnSpPr>
        <p:spPr>
          <a:xfrm flipV="1">
            <a:off x="4764248" y="5564903"/>
            <a:ext cx="0" cy="5146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50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00991-FF34-428B-8C0F-EF84C1AD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Capital</a:t>
            </a:r>
            <a:r>
              <a:rPr lang="nl-NL" dirty="0"/>
              <a:t> Bank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86B5250-DDF9-4C8E-BCDC-1E48A240F12A}"/>
              </a:ext>
            </a:extLst>
          </p:cNvPr>
          <p:cNvSpPr/>
          <p:nvPr/>
        </p:nvSpPr>
        <p:spPr>
          <a:xfrm>
            <a:off x="3758079" y="2429406"/>
            <a:ext cx="1990725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Mortgage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Restriction01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30" idx="3"/>
            <a:endCxn id="4" idx="1"/>
          </p:cNvCxnSpPr>
          <p:nvPr/>
        </p:nvCxnSpPr>
        <p:spPr>
          <a:xfrm flipV="1">
            <a:off x="2645794" y="2746404"/>
            <a:ext cx="1112285" cy="13514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</p:cNvCxnSpPr>
          <p:nvPr/>
        </p:nvCxnSpPr>
        <p:spPr>
          <a:xfrm>
            <a:off x="5748804" y="2766386"/>
            <a:ext cx="11547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865B1287-A8B2-4CD7-84DD-039A49B94DC9}"/>
              </a:ext>
            </a:extLst>
          </p:cNvPr>
          <p:cNvSpPr/>
          <p:nvPr/>
        </p:nvSpPr>
        <p:spPr>
          <a:xfrm>
            <a:off x="6855842" y="242940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343B0BCE-5C91-4C24-B403-1D46D7D89508}"/>
              </a:ext>
            </a:extLst>
          </p:cNvPr>
          <p:cNvSpPr/>
          <p:nvPr/>
        </p:nvSpPr>
        <p:spPr>
          <a:xfrm>
            <a:off x="10012051" y="240205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FEF9E03-2ABC-4078-9A92-57FBD6E5D4A8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8931195" y="2719056"/>
            <a:ext cx="1080856" cy="273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75209996-8D48-458D-A560-0019A001E916}"/>
              </a:ext>
            </a:extLst>
          </p:cNvPr>
          <p:cNvSpPr/>
          <p:nvPr/>
        </p:nvSpPr>
        <p:spPr>
          <a:xfrm>
            <a:off x="10012051" y="46645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49FA060B-5E2E-4FE5-8054-C10B6E46B05B}"/>
              </a:ext>
            </a:extLst>
          </p:cNvPr>
          <p:cNvSpPr/>
          <p:nvPr/>
        </p:nvSpPr>
        <p:spPr>
          <a:xfrm>
            <a:off x="570441" y="378089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C1637104-B5B4-423F-83EF-6BD1D5610C56}"/>
              </a:ext>
            </a:extLst>
          </p:cNvPr>
          <p:cNvSpPr/>
          <p:nvPr/>
        </p:nvSpPr>
        <p:spPr>
          <a:xfrm>
            <a:off x="3758079" y="4662276"/>
            <a:ext cx="1990725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Mortgage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Restriction02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E2FFFFAB-8940-4508-A0C1-9DF8AA4D6B85}"/>
              </a:ext>
            </a:extLst>
          </p:cNvPr>
          <p:cNvSpPr/>
          <p:nvPr/>
        </p:nvSpPr>
        <p:spPr>
          <a:xfrm>
            <a:off x="6903586" y="466227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7885F57-933D-4A90-BE22-473F0CBDD1A4}"/>
              </a:ext>
            </a:extLst>
          </p:cNvPr>
          <p:cNvCxnSpPr>
            <a:cxnSpLocks/>
            <a:stCxn id="26" idx="1"/>
            <a:endCxn id="33" idx="3"/>
          </p:cNvCxnSpPr>
          <p:nvPr/>
        </p:nvCxnSpPr>
        <p:spPr>
          <a:xfrm flipH="1" flipV="1">
            <a:off x="8978939" y="4979274"/>
            <a:ext cx="1033112" cy="2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DC6A42F7-B658-406F-ABC3-36A3A47765E0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2645794" y="4097888"/>
            <a:ext cx="1112285" cy="8813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7B4974A8-82D7-41A2-922C-A57E483844A2}"/>
              </a:ext>
            </a:extLst>
          </p:cNvPr>
          <p:cNvCxnSpPr>
            <a:cxnSpLocks/>
          </p:cNvCxnSpPr>
          <p:nvPr/>
        </p:nvCxnSpPr>
        <p:spPr>
          <a:xfrm>
            <a:off x="5748804" y="4979274"/>
            <a:ext cx="11547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915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7" name="Rechte verbindingslijn 276">
            <a:extLst>
              <a:ext uri="{FF2B5EF4-FFF2-40B4-BE49-F238E27FC236}">
                <a16:creationId xmlns:a16="http://schemas.microsoft.com/office/drawing/2014/main" id="{DDEC7182-9AAA-4958-8590-58FFCAE98505}"/>
              </a:ext>
            </a:extLst>
          </p:cNvPr>
          <p:cNvCxnSpPr>
            <a:cxnSpLocks/>
            <a:endCxn id="297" idx="3"/>
          </p:cNvCxnSpPr>
          <p:nvPr/>
        </p:nvCxnSpPr>
        <p:spPr>
          <a:xfrm flipH="1">
            <a:off x="1987992" y="4182671"/>
            <a:ext cx="5640578" cy="12982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James</a:t>
            </a:r>
          </a:p>
        </p:txBody>
      </p:sp>
      <p:sp>
        <p:nvSpPr>
          <p:cNvPr id="297" name="Tekstvak 296">
            <a:extLst>
              <a:ext uri="{FF2B5EF4-FFF2-40B4-BE49-F238E27FC236}">
                <a16:creationId xmlns:a16="http://schemas.microsoft.com/office/drawing/2014/main" id="{17DD68F5-7E31-441E-9A94-E09837B38B71}"/>
              </a:ext>
            </a:extLst>
          </p:cNvPr>
          <p:cNvSpPr txBox="1"/>
          <p:nvPr/>
        </p:nvSpPr>
        <p:spPr>
          <a:xfrm>
            <a:off x="1274335" y="5296219"/>
            <a:ext cx="713657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Lease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83458" y="5665552"/>
            <a:ext cx="1077854" cy="56577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kstvak 305">
            <a:extLst>
              <a:ext uri="{FF2B5EF4-FFF2-40B4-BE49-F238E27FC236}">
                <a16:creationId xmlns:a16="http://schemas.microsoft.com/office/drawing/2014/main" id="{D34B1DC0-8530-4B49-ABAE-5715C1879780}"/>
              </a:ext>
            </a:extLst>
          </p:cNvPr>
          <p:cNvSpPr txBox="1"/>
          <p:nvPr/>
        </p:nvSpPr>
        <p:spPr>
          <a:xfrm>
            <a:off x="204187" y="6231328"/>
            <a:ext cx="75854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James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99" name="Rechte verbindingslijn 298">
            <a:extLst>
              <a:ext uri="{FF2B5EF4-FFF2-40B4-BE49-F238E27FC236}">
                <a16:creationId xmlns:a16="http://schemas.microsoft.com/office/drawing/2014/main" id="{58D0A2AA-D70A-45BD-B779-6A36CE3A9388}"/>
              </a:ext>
            </a:extLst>
          </p:cNvPr>
          <p:cNvCxnSpPr>
            <a:cxnSpLocks/>
            <a:endCxn id="301" idx="3"/>
          </p:cNvCxnSpPr>
          <p:nvPr/>
        </p:nvCxnSpPr>
        <p:spPr>
          <a:xfrm flipH="1" flipV="1">
            <a:off x="2363738" y="3168602"/>
            <a:ext cx="5264832" cy="79938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kstvak 299">
            <a:extLst>
              <a:ext uri="{FF2B5EF4-FFF2-40B4-BE49-F238E27FC236}">
                <a16:creationId xmlns:a16="http://schemas.microsoft.com/office/drawing/2014/main" id="{6794AD55-D60A-45DC-A666-B12A3E3979C4}"/>
              </a:ext>
            </a:extLst>
          </p:cNvPr>
          <p:cNvSpPr txBox="1"/>
          <p:nvPr/>
        </p:nvSpPr>
        <p:spPr>
          <a:xfrm>
            <a:off x="252606" y="1968829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1" name="Tekstvak 300">
            <a:extLst>
              <a:ext uri="{FF2B5EF4-FFF2-40B4-BE49-F238E27FC236}">
                <a16:creationId xmlns:a16="http://schemas.microsoft.com/office/drawing/2014/main" id="{479F320D-8021-40F6-98A8-3B0B02A1DD9E}"/>
              </a:ext>
            </a:extLst>
          </p:cNvPr>
          <p:cNvSpPr txBox="1"/>
          <p:nvPr/>
        </p:nvSpPr>
        <p:spPr>
          <a:xfrm>
            <a:off x="1161934" y="298393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2" name="Rechte verbindingslijn 301">
            <a:extLst>
              <a:ext uri="{FF2B5EF4-FFF2-40B4-BE49-F238E27FC236}">
                <a16:creationId xmlns:a16="http://schemas.microsoft.com/office/drawing/2014/main" id="{AAFE5530-9E4D-4F70-B13D-6CA5EBEAEC2E}"/>
              </a:ext>
            </a:extLst>
          </p:cNvPr>
          <p:cNvCxnSpPr>
            <a:cxnSpLocks/>
            <a:endCxn id="301" idx="0"/>
          </p:cNvCxnSpPr>
          <p:nvPr/>
        </p:nvCxnSpPr>
        <p:spPr>
          <a:xfrm>
            <a:off x="1252401" y="2318461"/>
            <a:ext cx="510435" cy="66547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998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83297" y="44816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41" idx="3"/>
          </p:cNvCxnSpPr>
          <p:nvPr/>
        </p:nvCxnSpPr>
        <p:spPr>
          <a:xfrm flipH="1">
            <a:off x="9019674" y="4798681"/>
            <a:ext cx="963623" cy="1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6944321" y="44827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BAU09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737155" y="384873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Right10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2466349" y="4165729"/>
            <a:ext cx="1270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5812508" y="4165729"/>
            <a:ext cx="1158367" cy="633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James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A11F45FA-4AD7-45BF-BEC9-AE27578071BD}"/>
              </a:ext>
            </a:extLst>
          </p:cNvPr>
          <p:cNvSpPr/>
          <p:nvPr/>
        </p:nvSpPr>
        <p:spPr>
          <a:xfrm>
            <a:off x="390996" y="384873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r>
              <a:rPr lang="nl-NL" dirty="0">
                <a:solidFill>
                  <a:schemeClr val="tx1"/>
                </a:solidFill>
              </a:rPr>
              <a:t> Company P08</a:t>
            </a:r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id="{7DD91221-A30B-4EE8-B164-0CCF23603F25}"/>
              </a:ext>
            </a:extLst>
          </p:cNvPr>
          <p:cNvSpPr/>
          <p:nvPr/>
        </p:nvSpPr>
        <p:spPr>
          <a:xfrm>
            <a:off x="3731640" y="505314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Leasehold</a:t>
            </a:r>
            <a:r>
              <a:rPr lang="nl-NL" dirty="0">
                <a:solidFill>
                  <a:schemeClr val="tx1"/>
                </a:solidFill>
              </a:rPr>
              <a:t> Right13</a:t>
            </a:r>
          </a:p>
        </p:txBody>
      </p: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49CA637D-1121-44FC-BB4B-1902D08CC366}"/>
              </a:ext>
            </a:extLst>
          </p:cNvPr>
          <p:cNvCxnSpPr>
            <a:cxnSpLocks/>
            <a:stCxn id="53" idx="3"/>
            <a:endCxn id="41" idx="1"/>
          </p:cNvCxnSpPr>
          <p:nvPr/>
        </p:nvCxnSpPr>
        <p:spPr>
          <a:xfrm flipV="1">
            <a:off x="5806993" y="4799725"/>
            <a:ext cx="1137328" cy="570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hoek 57">
            <a:extLst>
              <a:ext uri="{FF2B5EF4-FFF2-40B4-BE49-F238E27FC236}">
                <a16:creationId xmlns:a16="http://schemas.microsoft.com/office/drawing/2014/main" id="{4E5F81CB-EF3C-421E-879F-989A5164CD03}"/>
              </a:ext>
            </a:extLst>
          </p:cNvPr>
          <p:cNvSpPr/>
          <p:nvPr/>
        </p:nvSpPr>
        <p:spPr>
          <a:xfrm>
            <a:off x="420668" y="504503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James P12</a:t>
            </a:r>
          </a:p>
        </p:txBody>
      </p: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440F6E16-2696-4601-8DB5-979F58752424}"/>
              </a:ext>
            </a:extLst>
          </p:cNvPr>
          <p:cNvCxnSpPr>
            <a:cxnSpLocks/>
            <a:stCxn id="58" idx="3"/>
            <a:endCxn id="53" idx="1"/>
          </p:cNvCxnSpPr>
          <p:nvPr/>
        </p:nvCxnSpPr>
        <p:spPr>
          <a:xfrm>
            <a:off x="2496021" y="5362033"/>
            <a:ext cx="1235619" cy="81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1BA2C4B5-CC01-4807-B22A-32CD38DFC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87" y="1006613"/>
            <a:ext cx="5669374" cy="288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28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70914" y="3233573"/>
            <a:ext cx="1312331" cy="1061184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5442660-85D4-4881-999C-BA71BD1DCF19}"/>
              </a:ext>
            </a:extLst>
          </p:cNvPr>
          <p:cNvCxnSpPr>
            <a:cxnSpLocks/>
            <a:stCxn id="283" idx="2"/>
          </p:cNvCxnSpPr>
          <p:nvPr/>
        </p:nvCxnSpPr>
        <p:spPr>
          <a:xfrm flipH="1">
            <a:off x="1320405" y="2584840"/>
            <a:ext cx="241260" cy="1007968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kstvak 282">
            <a:extLst>
              <a:ext uri="{FF2B5EF4-FFF2-40B4-BE49-F238E27FC236}">
                <a16:creationId xmlns:a16="http://schemas.microsoft.com/office/drawing/2014/main" id="{7D7540E3-2A29-43AB-A231-4AD560F6BB53}"/>
              </a:ext>
            </a:extLst>
          </p:cNvPr>
          <p:cNvSpPr txBox="1"/>
          <p:nvPr/>
        </p:nvSpPr>
        <p:spPr>
          <a:xfrm>
            <a:off x="426418" y="2215508"/>
            <a:ext cx="2270493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en-GB" dirty="0"/>
          </a:p>
        </p:txBody>
      </p:sp>
      <p:cxnSp>
        <p:nvCxnSpPr>
          <p:cNvPr id="286" name="Rechte verbindingslijn 285">
            <a:extLst>
              <a:ext uri="{FF2B5EF4-FFF2-40B4-BE49-F238E27FC236}">
                <a16:creationId xmlns:a16="http://schemas.microsoft.com/office/drawing/2014/main" id="{8516362C-4640-460C-B745-EE3167F8AD50}"/>
              </a:ext>
            </a:extLst>
          </p:cNvPr>
          <p:cNvCxnSpPr>
            <a:cxnSpLocks/>
            <a:stCxn id="289" idx="3"/>
          </p:cNvCxnSpPr>
          <p:nvPr/>
        </p:nvCxnSpPr>
        <p:spPr>
          <a:xfrm>
            <a:off x="1549134" y="3775446"/>
            <a:ext cx="7871256" cy="245555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AB61AF9D-CF5F-483E-B707-BC2234CEF154}"/>
              </a:ext>
            </a:extLst>
          </p:cNvPr>
          <p:cNvSpPr txBox="1"/>
          <p:nvPr/>
        </p:nvSpPr>
        <p:spPr>
          <a:xfrm>
            <a:off x="347330" y="359078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FD729A0B-BD62-47B5-92CA-6451B315F06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BD852B85-6D28-4D50-9FFD-BE9CB70E2F00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0FA95D7D-290F-4756-A64C-6125A36F027A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CD2F3C61-2E2A-4BD5-96C9-2CD6918C667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7" name="Titel 29">
            <a:extLst>
              <a:ext uri="{FF2B5EF4-FFF2-40B4-BE49-F238E27FC236}">
                <a16:creationId xmlns:a16="http://schemas.microsoft.com/office/drawing/2014/main" id="{A8D8BBAE-588A-49C1-874B-B9A6C12F0A12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36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354447" y="4889673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09108" y="4906414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8850713" y="4906414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775360" y="45894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90" y="458941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79094" y="457267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33755" y="45894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9D0F5F05-CD68-4309-8B00-B81CFB22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234" y="790605"/>
            <a:ext cx="5666046" cy="283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31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Cadastral</a:t>
            </a:r>
            <a:r>
              <a:rPr lang="nl-NL" dirty="0"/>
              <a:t> Map </a:t>
            </a:r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08246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373A9DDE-BD12-4F2C-882E-52811105CDC4}"/>
              </a:ext>
            </a:extLst>
          </p:cNvPr>
          <p:cNvCxnSpPr>
            <a:cxnSpLocks/>
          </p:cNvCxnSpPr>
          <p:nvPr/>
        </p:nvCxnSpPr>
        <p:spPr>
          <a:xfrm>
            <a:off x="762000" y="52730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4D7A219D-957E-4027-AB71-09D66CAA81B1}"/>
              </a:ext>
            </a:extLst>
          </p:cNvPr>
          <p:cNvCxnSpPr>
            <a:cxnSpLocks/>
          </p:cNvCxnSpPr>
          <p:nvPr/>
        </p:nvCxnSpPr>
        <p:spPr>
          <a:xfrm>
            <a:off x="762000" y="3025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F185DD62-6333-4386-A2F5-E211ED6EE1C8}"/>
              </a:ext>
            </a:extLst>
          </p:cNvPr>
          <p:cNvCxnSpPr>
            <a:cxnSpLocks/>
          </p:cNvCxnSpPr>
          <p:nvPr/>
        </p:nvCxnSpPr>
        <p:spPr>
          <a:xfrm>
            <a:off x="762000" y="3787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762000" y="454152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1A2D844-AF9E-4D8B-ACA8-BCD106637D37}"/>
              </a:ext>
            </a:extLst>
          </p:cNvPr>
          <p:cNvCxnSpPr/>
          <p:nvPr/>
        </p:nvCxnSpPr>
        <p:spPr>
          <a:xfrm flipV="1">
            <a:off x="4918075" y="3044191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61999" y="2587943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Kubus 23">
            <a:extLst>
              <a:ext uri="{FF2B5EF4-FFF2-40B4-BE49-F238E27FC236}">
                <a16:creationId xmlns:a16="http://schemas.microsoft.com/office/drawing/2014/main" id="{3C18C182-DA28-4F77-B7CF-12E51F29C2EF}"/>
              </a:ext>
            </a:extLst>
          </p:cNvPr>
          <p:cNvSpPr/>
          <p:nvPr/>
        </p:nvSpPr>
        <p:spPr>
          <a:xfrm>
            <a:off x="1821655" y="2866073"/>
            <a:ext cx="3505200" cy="2455525"/>
          </a:xfrm>
          <a:prstGeom prst="cube">
            <a:avLst>
              <a:gd name="adj" fmla="val 51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761998" y="1536402"/>
            <a:ext cx="5905502" cy="3785196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12A2C6E-977F-49CD-8D38-B9468D510780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4F175523-119A-42E6-ACEA-A6726F1F492E}"/>
              </a:ext>
            </a:extLst>
          </p:cNvPr>
          <p:cNvCxnSpPr>
            <a:cxnSpLocks/>
          </p:cNvCxnSpPr>
          <p:nvPr/>
        </p:nvCxnSpPr>
        <p:spPr>
          <a:xfrm flipV="1">
            <a:off x="5229224" y="2320766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vak 1">
            <a:extLst>
              <a:ext uri="{FF2B5EF4-FFF2-40B4-BE49-F238E27FC236}">
                <a16:creationId xmlns:a16="http://schemas.microsoft.com/office/drawing/2014/main" id="{995E80E1-1993-4182-95A7-F69CAB4AE524}"/>
              </a:ext>
            </a:extLst>
          </p:cNvPr>
          <p:cNvSpPr txBox="1"/>
          <p:nvPr/>
        </p:nvSpPr>
        <p:spPr>
          <a:xfrm>
            <a:off x="8801099" y="1683454"/>
            <a:ext cx="22193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Association</a:t>
            </a:r>
          </a:p>
          <a:p>
            <a:r>
              <a:rPr lang="nl-NL" sz="2800" dirty="0"/>
              <a:t>of </a:t>
            </a:r>
            <a:r>
              <a:rPr lang="nl-NL" sz="2800" dirty="0" err="1"/>
              <a:t>owners</a:t>
            </a:r>
            <a:r>
              <a:rPr lang="nl-NL" sz="2800" dirty="0"/>
              <a:t> </a:t>
            </a:r>
            <a:r>
              <a:rPr lang="nl-NL" sz="2800" dirty="0" err="1"/>
              <a:t>also</a:t>
            </a:r>
            <a:r>
              <a:rPr lang="nl-NL" sz="2800" dirty="0"/>
              <a:t> </a:t>
            </a:r>
            <a:r>
              <a:rPr lang="nl-NL" sz="2800" dirty="0" err="1"/>
              <a:t>owns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common area’s</a:t>
            </a:r>
          </a:p>
          <a:p>
            <a:r>
              <a:rPr lang="nl-NL" sz="2800" dirty="0"/>
              <a:t>in </a:t>
            </a:r>
            <a:r>
              <a:rPr lang="nl-NL" sz="2800" dirty="0" err="1"/>
              <a:t>an</a:t>
            </a:r>
            <a:endParaRPr lang="nl-NL" sz="2800" dirty="0"/>
          </a:p>
          <a:p>
            <a:r>
              <a:rPr lang="nl-NL" sz="2800" dirty="0" err="1"/>
              <a:t>Apartment</a:t>
            </a:r>
            <a:endParaRPr lang="nl-NL" sz="2800" dirty="0"/>
          </a:p>
          <a:p>
            <a:r>
              <a:rPr lang="nl-NL" sz="2800" dirty="0"/>
              <a:t>Building </a:t>
            </a:r>
            <a:r>
              <a:rPr lang="nl-NL" sz="2800" dirty="0" err="1"/>
              <a:t>with</a:t>
            </a:r>
            <a:endParaRPr lang="nl-NL" sz="2800" dirty="0"/>
          </a:p>
          <a:p>
            <a:r>
              <a:rPr lang="nl-NL" sz="2800" dirty="0"/>
              <a:t>3 </a:t>
            </a:r>
            <a:r>
              <a:rPr lang="nl-NL" sz="2800" dirty="0" err="1"/>
              <a:t>floors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353348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4D7A219D-957E-4027-AB71-09D66CAA81B1}"/>
              </a:ext>
            </a:extLst>
          </p:cNvPr>
          <p:cNvCxnSpPr>
            <a:cxnSpLocks/>
          </p:cNvCxnSpPr>
          <p:nvPr/>
        </p:nvCxnSpPr>
        <p:spPr>
          <a:xfrm>
            <a:off x="762000" y="3025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F185DD62-6333-4386-A2F5-E211ED6EE1C8}"/>
              </a:ext>
            </a:extLst>
          </p:cNvPr>
          <p:cNvCxnSpPr>
            <a:cxnSpLocks/>
          </p:cNvCxnSpPr>
          <p:nvPr/>
        </p:nvCxnSpPr>
        <p:spPr>
          <a:xfrm>
            <a:off x="762000" y="3787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762000" y="454152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761998" y="1348778"/>
            <a:ext cx="5981703" cy="3785196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Kubus 26">
            <a:extLst>
              <a:ext uri="{FF2B5EF4-FFF2-40B4-BE49-F238E27FC236}">
                <a16:creationId xmlns:a16="http://schemas.microsoft.com/office/drawing/2014/main" id="{30B27A66-12D1-4657-82D6-036B395DF456}"/>
              </a:ext>
            </a:extLst>
          </p:cNvPr>
          <p:cNvSpPr/>
          <p:nvPr/>
        </p:nvSpPr>
        <p:spPr>
          <a:xfrm>
            <a:off x="761998" y="1348778"/>
            <a:ext cx="5981702" cy="1671600"/>
          </a:xfrm>
          <a:prstGeom prst="cube">
            <a:avLst>
              <a:gd name="adj" fmla="val 8887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C47525E-EC97-4CAA-AFBA-974A31A5AF51}"/>
              </a:ext>
            </a:extLst>
          </p:cNvPr>
          <p:cNvSpPr txBox="1"/>
          <p:nvPr/>
        </p:nvSpPr>
        <p:spPr>
          <a:xfrm>
            <a:off x="8217654" y="1435804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Roof</a:t>
            </a:r>
          </a:p>
        </p:txBody>
      </p:sp>
      <p:sp>
        <p:nvSpPr>
          <p:cNvPr id="2" name="Pijl: rechts 1">
            <a:extLst>
              <a:ext uri="{FF2B5EF4-FFF2-40B4-BE49-F238E27FC236}">
                <a16:creationId xmlns:a16="http://schemas.microsoft.com/office/drawing/2014/main" id="{BA8777FA-3CC0-44D2-83E0-26E876289A70}"/>
              </a:ext>
            </a:extLst>
          </p:cNvPr>
          <p:cNvSpPr/>
          <p:nvPr/>
        </p:nvSpPr>
        <p:spPr>
          <a:xfrm rot="11379957">
            <a:off x="6990140" y="1428437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9249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69143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Kubus 4">
            <a:extLst>
              <a:ext uri="{FF2B5EF4-FFF2-40B4-BE49-F238E27FC236}">
                <a16:creationId xmlns:a16="http://schemas.microsoft.com/office/drawing/2014/main" id="{E73C1660-4EB9-4FDA-88E2-0585DFE4F88C}"/>
              </a:ext>
            </a:extLst>
          </p:cNvPr>
          <p:cNvSpPr/>
          <p:nvPr/>
        </p:nvSpPr>
        <p:spPr>
          <a:xfrm>
            <a:off x="1809770" y="2771776"/>
            <a:ext cx="3581382" cy="2549822"/>
          </a:xfrm>
          <a:prstGeom prst="cube">
            <a:avLst>
              <a:gd name="adj" fmla="val 88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05D98544-774F-49F6-9729-6BF1DDBEDE7C}"/>
              </a:ext>
            </a:extLst>
          </p:cNvPr>
          <p:cNvSpPr txBox="1"/>
          <p:nvPr/>
        </p:nvSpPr>
        <p:spPr>
          <a:xfrm>
            <a:off x="8000979" y="342900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Appartment</a:t>
            </a:r>
            <a:endParaRPr lang="nl-NL" sz="2800" dirty="0"/>
          </a:p>
          <a:p>
            <a:r>
              <a:rPr lang="nl-NL" sz="2800" dirty="0"/>
              <a:t>Gallery</a:t>
            </a: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64FDD159-27F2-4B15-8501-EDF329214414}"/>
              </a:ext>
            </a:extLst>
          </p:cNvPr>
          <p:cNvSpPr/>
          <p:nvPr/>
        </p:nvSpPr>
        <p:spPr>
          <a:xfrm rot="11379957">
            <a:off x="5771510" y="3536667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315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42948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42948" y="2587943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1E66BFDA-7390-458E-9182-9B810658F3F6}"/>
              </a:ext>
            </a:extLst>
          </p:cNvPr>
          <p:cNvSpPr txBox="1"/>
          <p:nvPr/>
        </p:nvSpPr>
        <p:spPr>
          <a:xfrm>
            <a:off x="3409950" y="5694713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Elevator </a:t>
            </a:r>
            <a:r>
              <a:rPr lang="nl-NL" sz="2800" dirty="0" err="1"/>
              <a:t>and</a:t>
            </a:r>
            <a:r>
              <a:rPr lang="nl-NL" sz="2800" dirty="0"/>
              <a:t> Utilities</a:t>
            </a:r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33E6C1BF-C37E-43B1-A09C-754E9828B0A5}"/>
              </a:ext>
            </a:extLst>
          </p:cNvPr>
          <p:cNvSpPr/>
          <p:nvPr/>
        </p:nvSpPr>
        <p:spPr>
          <a:xfrm rot="12052713">
            <a:off x="1502328" y="5566192"/>
            <a:ext cx="1804190" cy="574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557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42948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42948" y="2587943"/>
            <a:ext cx="1471612" cy="2733655"/>
          </a:xfrm>
          <a:prstGeom prst="cube">
            <a:avLst>
              <a:gd name="adj" fmla="val 275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ubus 7">
            <a:extLst>
              <a:ext uri="{FF2B5EF4-FFF2-40B4-BE49-F238E27FC236}">
                <a16:creationId xmlns:a16="http://schemas.microsoft.com/office/drawing/2014/main" id="{08C639C5-E495-42A2-8106-2C3CDEA275E0}"/>
              </a:ext>
            </a:extLst>
          </p:cNvPr>
          <p:cNvSpPr/>
          <p:nvPr/>
        </p:nvSpPr>
        <p:spPr>
          <a:xfrm>
            <a:off x="1809771" y="2771776"/>
            <a:ext cx="3581382" cy="2549822"/>
          </a:xfrm>
          <a:prstGeom prst="cube">
            <a:avLst>
              <a:gd name="adj" fmla="val 888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Kubus 8">
            <a:extLst>
              <a:ext uri="{FF2B5EF4-FFF2-40B4-BE49-F238E27FC236}">
                <a16:creationId xmlns:a16="http://schemas.microsoft.com/office/drawing/2014/main" id="{D98B8E31-247C-47F6-9E6B-C4B48752CA0D}"/>
              </a:ext>
            </a:extLst>
          </p:cNvPr>
          <p:cNvSpPr/>
          <p:nvPr/>
        </p:nvSpPr>
        <p:spPr>
          <a:xfrm>
            <a:off x="761998" y="1229486"/>
            <a:ext cx="5981702" cy="1747093"/>
          </a:xfrm>
          <a:prstGeom prst="cube">
            <a:avLst>
              <a:gd name="adj" fmla="val 8887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Pijl: rechts 11">
            <a:extLst>
              <a:ext uri="{FF2B5EF4-FFF2-40B4-BE49-F238E27FC236}">
                <a16:creationId xmlns:a16="http://schemas.microsoft.com/office/drawing/2014/main" id="{18CFD238-0474-4D88-8B02-7685287A772A}"/>
              </a:ext>
            </a:extLst>
          </p:cNvPr>
          <p:cNvSpPr/>
          <p:nvPr/>
        </p:nvSpPr>
        <p:spPr>
          <a:xfrm rot="12052713">
            <a:off x="1502328" y="5566192"/>
            <a:ext cx="1804190" cy="574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0250AD3F-9572-4D3E-A530-59A829F0FB3E}"/>
              </a:ext>
            </a:extLst>
          </p:cNvPr>
          <p:cNvSpPr/>
          <p:nvPr/>
        </p:nvSpPr>
        <p:spPr>
          <a:xfrm rot="11379957">
            <a:off x="6990140" y="1428437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E2B6373-4655-4CDD-92A3-4BBD3F860E46}"/>
              </a:ext>
            </a:extLst>
          </p:cNvPr>
          <p:cNvSpPr txBox="1"/>
          <p:nvPr/>
        </p:nvSpPr>
        <p:spPr>
          <a:xfrm>
            <a:off x="3409950" y="5694713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Elevator </a:t>
            </a:r>
            <a:r>
              <a:rPr lang="nl-NL" sz="2800" dirty="0" err="1"/>
              <a:t>and</a:t>
            </a:r>
            <a:r>
              <a:rPr lang="nl-NL" sz="2800" dirty="0"/>
              <a:t> Utilities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5DA73A1-DBF4-492F-BD3A-066127F00A37}"/>
              </a:ext>
            </a:extLst>
          </p:cNvPr>
          <p:cNvSpPr txBox="1"/>
          <p:nvPr/>
        </p:nvSpPr>
        <p:spPr>
          <a:xfrm>
            <a:off x="8217654" y="1435804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Roof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AB51266-C8F3-4227-9F0D-C9E90DAC096E}"/>
              </a:ext>
            </a:extLst>
          </p:cNvPr>
          <p:cNvSpPr txBox="1"/>
          <p:nvPr/>
        </p:nvSpPr>
        <p:spPr>
          <a:xfrm>
            <a:off x="8000979" y="342900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Appartment</a:t>
            </a:r>
            <a:endParaRPr lang="nl-NL" sz="2800" dirty="0"/>
          </a:p>
          <a:p>
            <a:r>
              <a:rPr lang="nl-NL" sz="2800" dirty="0"/>
              <a:t>Gallery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6862B67-0F4F-491F-B616-EBE79C5CDC32}"/>
              </a:ext>
            </a:extLst>
          </p:cNvPr>
          <p:cNvSpPr txBox="1"/>
          <p:nvPr/>
        </p:nvSpPr>
        <p:spPr>
          <a:xfrm>
            <a:off x="10382229" y="526357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Common</a:t>
            </a:r>
          </a:p>
          <a:p>
            <a:r>
              <a:rPr lang="nl-NL" sz="2800" dirty="0"/>
              <a:t>Property</a:t>
            </a: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7529A490-3F06-4035-94F7-83CE3C23A013}"/>
              </a:ext>
            </a:extLst>
          </p:cNvPr>
          <p:cNvSpPr/>
          <p:nvPr/>
        </p:nvSpPr>
        <p:spPr>
          <a:xfrm rot="13966658">
            <a:off x="8699671" y="3241238"/>
            <a:ext cx="3460283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Pijl: rechts 22">
            <a:extLst>
              <a:ext uri="{FF2B5EF4-FFF2-40B4-BE49-F238E27FC236}">
                <a16:creationId xmlns:a16="http://schemas.microsoft.com/office/drawing/2014/main" id="{DB943CD5-EA2C-481B-8E24-1E145AFEA1D4}"/>
              </a:ext>
            </a:extLst>
          </p:cNvPr>
          <p:cNvSpPr/>
          <p:nvPr/>
        </p:nvSpPr>
        <p:spPr>
          <a:xfrm rot="12823648">
            <a:off x="9283534" y="4414881"/>
            <a:ext cx="1803854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Pijl: rechts 23">
            <a:extLst>
              <a:ext uri="{FF2B5EF4-FFF2-40B4-BE49-F238E27FC236}">
                <a16:creationId xmlns:a16="http://schemas.microsoft.com/office/drawing/2014/main" id="{1E4E3A76-5521-49EF-85A7-1782E682F873}"/>
              </a:ext>
            </a:extLst>
          </p:cNvPr>
          <p:cNvSpPr/>
          <p:nvPr/>
        </p:nvSpPr>
        <p:spPr>
          <a:xfrm rot="10574954">
            <a:off x="5714147" y="5676570"/>
            <a:ext cx="4165839" cy="49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927850B3-6F24-43E3-B7D7-9540210B28D7}"/>
              </a:ext>
            </a:extLst>
          </p:cNvPr>
          <p:cNvSpPr/>
          <p:nvPr/>
        </p:nvSpPr>
        <p:spPr>
          <a:xfrm rot="11379957">
            <a:off x="5771510" y="3536667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319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42948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61998" y="2587943"/>
            <a:ext cx="1471612" cy="2733655"/>
          </a:xfrm>
          <a:prstGeom prst="cube">
            <a:avLst>
              <a:gd name="adj" fmla="val 275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ubus 7">
            <a:extLst>
              <a:ext uri="{FF2B5EF4-FFF2-40B4-BE49-F238E27FC236}">
                <a16:creationId xmlns:a16="http://schemas.microsoft.com/office/drawing/2014/main" id="{08C639C5-E495-42A2-8106-2C3CDEA275E0}"/>
              </a:ext>
            </a:extLst>
          </p:cNvPr>
          <p:cNvSpPr/>
          <p:nvPr/>
        </p:nvSpPr>
        <p:spPr>
          <a:xfrm>
            <a:off x="1809771" y="2771776"/>
            <a:ext cx="3581382" cy="2549822"/>
          </a:xfrm>
          <a:prstGeom prst="cube">
            <a:avLst>
              <a:gd name="adj" fmla="val 888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Kubus 8">
            <a:extLst>
              <a:ext uri="{FF2B5EF4-FFF2-40B4-BE49-F238E27FC236}">
                <a16:creationId xmlns:a16="http://schemas.microsoft.com/office/drawing/2014/main" id="{D98B8E31-247C-47F6-9E6B-C4B48752CA0D}"/>
              </a:ext>
            </a:extLst>
          </p:cNvPr>
          <p:cNvSpPr/>
          <p:nvPr/>
        </p:nvSpPr>
        <p:spPr>
          <a:xfrm>
            <a:off x="761998" y="1229486"/>
            <a:ext cx="5981702" cy="1747093"/>
          </a:xfrm>
          <a:prstGeom prst="cube">
            <a:avLst>
              <a:gd name="adj" fmla="val 8887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82ADC2D5-A2BA-404E-975F-7D892DCBD709}"/>
              </a:ext>
            </a:extLst>
          </p:cNvPr>
          <p:cNvSpPr/>
          <p:nvPr/>
        </p:nvSpPr>
        <p:spPr>
          <a:xfrm rot="11379957">
            <a:off x="5771510" y="3536667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0250AD3F-9572-4D3E-A530-59A829F0FB3E}"/>
              </a:ext>
            </a:extLst>
          </p:cNvPr>
          <p:cNvSpPr/>
          <p:nvPr/>
        </p:nvSpPr>
        <p:spPr>
          <a:xfrm rot="11379957">
            <a:off x="6990140" y="1428437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5DA73A1-DBF4-492F-BD3A-066127F00A37}"/>
              </a:ext>
            </a:extLst>
          </p:cNvPr>
          <p:cNvSpPr txBox="1"/>
          <p:nvPr/>
        </p:nvSpPr>
        <p:spPr>
          <a:xfrm>
            <a:off x="7655679" y="1402343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WR18-1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6862B67-0F4F-491F-B616-EBE79C5CDC32}"/>
              </a:ext>
            </a:extLst>
          </p:cNvPr>
          <p:cNvSpPr txBox="1"/>
          <p:nvPr/>
        </p:nvSpPr>
        <p:spPr>
          <a:xfrm>
            <a:off x="9607388" y="5195076"/>
            <a:ext cx="2924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BAU11</a:t>
            </a: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7529A490-3F06-4035-94F7-83CE3C23A013}"/>
              </a:ext>
            </a:extLst>
          </p:cNvPr>
          <p:cNvSpPr/>
          <p:nvPr/>
        </p:nvSpPr>
        <p:spPr>
          <a:xfrm rot="13966658">
            <a:off x="8699671" y="3241238"/>
            <a:ext cx="3460283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Pijl: rechts 20">
            <a:extLst>
              <a:ext uri="{FF2B5EF4-FFF2-40B4-BE49-F238E27FC236}">
                <a16:creationId xmlns:a16="http://schemas.microsoft.com/office/drawing/2014/main" id="{3E18FCBC-A8CE-49D7-A6E7-EC47BDD83681}"/>
              </a:ext>
            </a:extLst>
          </p:cNvPr>
          <p:cNvSpPr/>
          <p:nvPr/>
        </p:nvSpPr>
        <p:spPr>
          <a:xfrm rot="10574954">
            <a:off x="5714147" y="5676570"/>
            <a:ext cx="4165839" cy="49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Pijl: rechts 22">
            <a:extLst>
              <a:ext uri="{FF2B5EF4-FFF2-40B4-BE49-F238E27FC236}">
                <a16:creationId xmlns:a16="http://schemas.microsoft.com/office/drawing/2014/main" id="{DB943CD5-EA2C-481B-8E24-1E145AFEA1D4}"/>
              </a:ext>
            </a:extLst>
          </p:cNvPr>
          <p:cNvSpPr/>
          <p:nvPr/>
        </p:nvSpPr>
        <p:spPr>
          <a:xfrm rot="12823648">
            <a:off x="8951493" y="4337553"/>
            <a:ext cx="1803854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F2B96A94-825C-4BC6-AE5F-3B2E4025B3A0}"/>
              </a:ext>
            </a:extLst>
          </p:cNvPr>
          <p:cNvSpPr txBox="1"/>
          <p:nvPr/>
        </p:nvSpPr>
        <p:spPr>
          <a:xfrm>
            <a:off x="7445527" y="3561546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WR18-2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DB6BAF0E-BFB7-42AF-88BB-C0822C3387C2}"/>
              </a:ext>
            </a:extLst>
          </p:cNvPr>
          <p:cNvSpPr/>
          <p:nvPr/>
        </p:nvSpPr>
        <p:spPr>
          <a:xfrm rot="11379957">
            <a:off x="2136093" y="5411018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D1AF2867-21A6-4FEF-AE89-3C4C7BD038B7}"/>
              </a:ext>
            </a:extLst>
          </p:cNvPr>
          <p:cNvSpPr txBox="1"/>
          <p:nvPr/>
        </p:nvSpPr>
        <p:spPr>
          <a:xfrm>
            <a:off x="3810110" y="5435897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WR18-3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735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2341113" y="3706808"/>
            <a:ext cx="1307421" cy="976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23887" y="3706808"/>
            <a:ext cx="1104173" cy="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 flipV="1">
            <a:off x="8903413" y="3710702"/>
            <a:ext cx="1104173" cy="78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828060" y="339370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86" y="340157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65760" y="436589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48534" y="338981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9B56A02A-DDB5-4A91-9F85-BABE2A6C3F6E}"/>
              </a:ext>
            </a:extLst>
          </p:cNvPr>
          <p:cNvSpPr/>
          <p:nvPr/>
        </p:nvSpPr>
        <p:spPr>
          <a:xfrm>
            <a:off x="3648534" y="52007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Right15</a:t>
            </a:r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2056C45D-6B71-494C-85BA-9F438F7B7409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2341113" y="4682897"/>
            <a:ext cx="1307421" cy="834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48A79E0D-B784-43C6-BD18-CF0F7F512B51}"/>
              </a:ext>
            </a:extLst>
          </p:cNvPr>
          <p:cNvSpPr/>
          <p:nvPr/>
        </p:nvSpPr>
        <p:spPr>
          <a:xfrm>
            <a:off x="6828061" y="522349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BAU11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9AF037D9-CA65-4ECE-91FB-CB0E9246C40C}"/>
              </a:ext>
            </a:extLst>
          </p:cNvPr>
          <p:cNvSpPr/>
          <p:nvPr/>
        </p:nvSpPr>
        <p:spPr>
          <a:xfrm>
            <a:off x="10007585" y="436589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WR18-1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91487D37-66C9-4163-A424-4A1025821B82}"/>
              </a:ext>
            </a:extLst>
          </p:cNvPr>
          <p:cNvSpPr/>
          <p:nvPr/>
        </p:nvSpPr>
        <p:spPr>
          <a:xfrm>
            <a:off x="10007586" y="522349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WR18-2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B18E3A34-9F2C-425B-BCF4-13DD935E60B5}"/>
              </a:ext>
            </a:extLst>
          </p:cNvPr>
          <p:cNvSpPr/>
          <p:nvPr/>
        </p:nvSpPr>
        <p:spPr>
          <a:xfrm>
            <a:off x="10007585" y="611524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WR18-3</a:t>
            </a: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F1F7C648-1DE3-48F9-993A-5106A7F97E16}"/>
              </a:ext>
            </a:extLst>
          </p:cNvPr>
          <p:cNvCxnSpPr>
            <a:cxnSpLocks/>
            <a:stCxn id="24" idx="1"/>
            <a:endCxn id="21" idx="3"/>
          </p:cNvCxnSpPr>
          <p:nvPr/>
        </p:nvCxnSpPr>
        <p:spPr>
          <a:xfrm flipH="1" flipV="1">
            <a:off x="8903414" y="5540493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FFA5143E-D8E5-47C8-8A6B-A9C645D3BD98}"/>
              </a:ext>
            </a:extLst>
          </p:cNvPr>
          <p:cNvCxnSpPr>
            <a:cxnSpLocks/>
            <a:stCxn id="23" idx="1"/>
            <a:endCxn id="21" idx="3"/>
          </p:cNvCxnSpPr>
          <p:nvPr/>
        </p:nvCxnSpPr>
        <p:spPr>
          <a:xfrm flipH="1">
            <a:off x="8903414" y="5540493"/>
            <a:ext cx="11041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89E59DC1-468F-42E4-942C-54384AEEBB1E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8903414" y="4682897"/>
            <a:ext cx="1104171" cy="857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6FA37285-8BD1-4BE2-A1DD-DD5F10A11C0D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 flipV="1">
            <a:off x="5723887" y="5517714"/>
            <a:ext cx="1104174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Afbeelding 34">
            <a:extLst>
              <a:ext uri="{FF2B5EF4-FFF2-40B4-BE49-F238E27FC236}">
                <a16:creationId xmlns:a16="http://schemas.microsoft.com/office/drawing/2014/main" id="{BFEC9794-E87D-4430-BAE8-D88A5561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954" y="229764"/>
            <a:ext cx="5666046" cy="2837993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00ED5BF-04F3-497C-B5BD-A38FCCB3C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27" y="784936"/>
            <a:ext cx="4776787" cy="240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85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4A4AF940-250E-4C67-BCED-FD6EB0D9A604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4196F8FF-E36A-43E1-8767-CCE8117372C5}"/>
              </a:ext>
            </a:extLst>
          </p:cNvPr>
          <p:cNvSpPr txBox="1"/>
          <p:nvPr/>
        </p:nvSpPr>
        <p:spPr>
          <a:xfrm>
            <a:off x="7874795" y="1785202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Apartment</a:t>
            </a:r>
            <a:endParaRPr lang="nl-NL" sz="2800" dirty="0"/>
          </a:p>
        </p:txBody>
      </p:sp>
      <p:sp>
        <p:nvSpPr>
          <p:cNvPr id="15" name="Titel 29">
            <a:extLst>
              <a:ext uri="{FF2B5EF4-FFF2-40B4-BE49-F238E27FC236}">
                <a16:creationId xmlns:a16="http://schemas.microsoft.com/office/drawing/2014/main" id="{E57E53F4-A394-40A2-9135-F1CB28F638A0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 is </a:t>
            </a:r>
            <a:r>
              <a:rPr lang="nl-NL" dirty="0" err="1"/>
              <a:t>apartment</a:t>
            </a:r>
            <a:r>
              <a:rPr lang="nl-NL" dirty="0"/>
              <a:t> </a:t>
            </a:r>
            <a:r>
              <a:rPr lang="nl-NL" dirty="0" err="1"/>
              <a:t>owner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member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association</a:t>
            </a:r>
            <a:r>
              <a:rPr lang="nl-NL" dirty="0"/>
              <a:t> of </a:t>
            </a:r>
            <a:r>
              <a:rPr lang="nl-NL" dirty="0" err="1"/>
              <a:t>owners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7076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71800AC2-2FB1-4073-A3C0-6A936095F964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0EF5673B-B2BF-4DD6-9608-C67542AE03E8}"/>
              </a:ext>
            </a:extLst>
          </p:cNvPr>
          <p:cNvSpPr txBox="1"/>
          <p:nvPr/>
        </p:nvSpPr>
        <p:spPr>
          <a:xfrm>
            <a:off x="4551916" y="564849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Laundry</a:t>
            </a:r>
            <a:r>
              <a:rPr lang="nl-NL" sz="2800" dirty="0"/>
              <a:t> Room</a:t>
            </a:r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86366CBB-110D-4D71-BEC8-361D8D9C0A50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3936659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troomdiagram: Gegevens 35">
            <a:extLst>
              <a:ext uri="{FF2B5EF4-FFF2-40B4-BE49-F238E27FC236}">
                <a16:creationId xmlns:a16="http://schemas.microsoft.com/office/drawing/2014/main" id="{CFEC9BAB-4B89-468B-BC43-9A2156CCC12F}"/>
              </a:ext>
            </a:extLst>
          </p:cNvPr>
          <p:cNvSpPr/>
          <p:nvPr/>
        </p:nvSpPr>
        <p:spPr>
          <a:xfrm>
            <a:off x="5542360" y="4765223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B90EEE92-152E-4970-8C9F-EC19DC97EAB9}"/>
              </a:ext>
            </a:extLst>
          </p:cNvPr>
          <p:cNvSpPr/>
          <p:nvPr/>
        </p:nvSpPr>
        <p:spPr>
          <a:xfrm rot="7915765">
            <a:off x="7572304" y="4112866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8B2EB32C-3CCA-47B4-9F6C-6DFC5AD708B5}"/>
              </a:ext>
            </a:extLst>
          </p:cNvPr>
          <p:cNvSpPr txBox="1"/>
          <p:nvPr/>
        </p:nvSpPr>
        <p:spPr>
          <a:xfrm>
            <a:off x="6807054" y="3429000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Parking Lot</a:t>
            </a:r>
          </a:p>
        </p:txBody>
      </p:sp>
      <p:sp>
        <p:nvSpPr>
          <p:cNvPr id="14" name="Titel 29">
            <a:extLst>
              <a:ext uri="{FF2B5EF4-FFF2-40B4-BE49-F238E27FC236}">
                <a16:creationId xmlns:a16="http://schemas.microsoft.com/office/drawing/2014/main" id="{A747DE51-5F03-4F88-A45D-2FE6B0BEADF1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230602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42163" y="321673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74" name="Rechthoek 273">
            <a:extLst>
              <a:ext uri="{FF2B5EF4-FFF2-40B4-BE49-F238E27FC236}">
                <a16:creationId xmlns:a16="http://schemas.microsoft.com/office/drawing/2014/main" id="{6C8E99AA-7385-4872-8AB5-CFC17A20639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L-vorm 274">
            <a:extLst>
              <a:ext uri="{FF2B5EF4-FFF2-40B4-BE49-F238E27FC236}">
                <a16:creationId xmlns:a16="http://schemas.microsoft.com/office/drawing/2014/main" id="{0E95F5EA-6C03-426F-B02C-18C1EF2E335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E6E23A06-09C0-4617-B513-E90EC55A9074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AF5A86A1-3320-409E-9DDE-050D5AFEB4BB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3FB3E523-C373-409B-BB5B-B7857F9DDA4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Titel 29">
            <a:extLst>
              <a:ext uri="{FF2B5EF4-FFF2-40B4-BE49-F238E27FC236}">
                <a16:creationId xmlns:a16="http://schemas.microsoft.com/office/drawing/2014/main" id="{3FD35C51-0DE0-48BA-A167-637FA20289F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Public </a:t>
            </a:r>
            <a:r>
              <a:rPr lang="nl-NL" dirty="0" err="1"/>
              <a:t>Roads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5501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A7896AA6-721D-4FC0-8516-50763BFFB457}"/>
              </a:ext>
            </a:extLst>
          </p:cNvPr>
          <p:cNvSpPr/>
          <p:nvPr/>
        </p:nvSpPr>
        <p:spPr>
          <a:xfrm rot="9373462">
            <a:off x="6454297" y="4229085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E3E88520-DD0E-4984-A639-D07641A3D568}"/>
              </a:ext>
            </a:extLst>
          </p:cNvPr>
          <p:cNvSpPr txBox="1"/>
          <p:nvPr/>
        </p:nvSpPr>
        <p:spPr>
          <a:xfrm>
            <a:off x="6263833" y="399616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Parking Lot</a:t>
            </a:r>
          </a:p>
        </p:txBody>
      </p:sp>
      <p:sp>
        <p:nvSpPr>
          <p:cNvPr id="20" name="Stroomdiagram: Gegevens 19">
            <a:extLst>
              <a:ext uri="{FF2B5EF4-FFF2-40B4-BE49-F238E27FC236}">
                <a16:creationId xmlns:a16="http://schemas.microsoft.com/office/drawing/2014/main" id="{CEE372A7-50B7-4DFA-B913-5CAD96EEB715}"/>
              </a:ext>
            </a:extLst>
          </p:cNvPr>
          <p:cNvSpPr/>
          <p:nvPr/>
        </p:nvSpPr>
        <p:spPr>
          <a:xfrm>
            <a:off x="5596539" y="4747288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23A6C75C-2BEC-4EC5-A2FB-B62C628D1F10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79AA89-D926-4DA0-8CBB-26B001AE7D12}"/>
              </a:ext>
            </a:extLst>
          </p:cNvPr>
          <p:cNvSpPr txBox="1"/>
          <p:nvPr/>
        </p:nvSpPr>
        <p:spPr>
          <a:xfrm>
            <a:off x="4551916" y="564849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Laundry</a:t>
            </a:r>
            <a:r>
              <a:rPr lang="nl-NL" sz="2800" dirty="0"/>
              <a:t> Room</a:t>
            </a: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AE6E0533-DC06-4F40-A0B4-5598A9EBF060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55AEDCD6-016C-4D7E-87CB-025EB9AC933A}"/>
              </a:ext>
            </a:extLst>
          </p:cNvPr>
          <p:cNvSpPr txBox="1"/>
          <p:nvPr/>
        </p:nvSpPr>
        <p:spPr>
          <a:xfrm>
            <a:off x="7874795" y="1785202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Apartment</a:t>
            </a:r>
            <a:endParaRPr lang="nl-NL" sz="2800" dirty="0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BB07A2A0-BA9A-47E6-A9D6-80190E84B7BA}"/>
              </a:ext>
            </a:extLst>
          </p:cNvPr>
          <p:cNvSpPr txBox="1"/>
          <p:nvPr/>
        </p:nvSpPr>
        <p:spPr>
          <a:xfrm>
            <a:off x="8762757" y="4672926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Property</a:t>
            </a:r>
          </a:p>
        </p:txBody>
      </p:sp>
      <p:sp>
        <p:nvSpPr>
          <p:cNvPr id="33" name="Pijl: rechts 32">
            <a:extLst>
              <a:ext uri="{FF2B5EF4-FFF2-40B4-BE49-F238E27FC236}">
                <a16:creationId xmlns:a16="http://schemas.microsoft.com/office/drawing/2014/main" id="{9AD7C6C2-BF2F-4CD0-8A0B-9BC72098BF5E}"/>
              </a:ext>
            </a:extLst>
          </p:cNvPr>
          <p:cNvSpPr/>
          <p:nvPr/>
        </p:nvSpPr>
        <p:spPr>
          <a:xfrm rot="14990170">
            <a:off x="8901185" y="3179924"/>
            <a:ext cx="2385872" cy="369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Pijl: rechts 33">
            <a:extLst>
              <a:ext uri="{FF2B5EF4-FFF2-40B4-BE49-F238E27FC236}">
                <a16:creationId xmlns:a16="http://schemas.microsoft.com/office/drawing/2014/main" id="{098C8478-2808-48FE-8D4C-C7D350C50653}"/>
              </a:ext>
            </a:extLst>
          </p:cNvPr>
          <p:cNvSpPr/>
          <p:nvPr/>
        </p:nvSpPr>
        <p:spPr>
          <a:xfrm rot="12093163">
            <a:off x="9250747" y="4306400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4F63CEE2-CAB1-4B15-90A6-FCC9152824FF}"/>
              </a:ext>
            </a:extLst>
          </p:cNvPr>
          <p:cNvSpPr/>
          <p:nvPr/>
        </p:nvSpPr>
        <p:spPr>
          <a:xfrm rot="9494076">
            <a:off x="7833807" y="5218846"/>
            <a:ext cx="1999518" cy="42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Titel 29">
            <a:extLst>
              <a:ext uri="{FF2B5EF4-FFF2-40B4-BE49-F238E27FC236}">
                <a16:creationId xmlns:a16="http://schemas.microsoft.com/office/drawing/2014/main" id="{A97C0CB0-97D7-4634-B10C-5D058967C3AA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9184074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troomdiagram: Gegevens 19">
            <a:extLst>
              <a:ext uri="{FF2B5EF4-FFF2-40B4-BE49-F238E27FC236}">
                <a16:creationId xmlns:a16="http://schemas.microsoft.com/office/drawing/2014/main" id="{CEE372A7-50B7-4DFA-B913-5CAD96EEB715}"/>
              </a:ext>
            </a:extLst>
          </p:cNvPr>
          <p:cNvSpPr/>
          <p:nvPr/>
        </p:nvSpPr>
        <p:spPr>
          <a:xfrm>
            <a:off x="5596539" y="4747288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23A6C75C-2BEC-4EC5-A2FB-B62C628D1F10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AE6E0533-DC06-4F40-A0B4-5598A9EBF060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Pijl: rechts 32">
            <a:extLst>
              <a:ext uri="{FF2B5EF4-FFF2-40B4-BE49-F238E27FC236}">
                <a16:creationId xmlns:a16="http://schemas.microsoft.com/office/drawing/2014/main" id="{9AD7C6C2-BF2F-4CD0-8A0B-9BC72098BF5E}"/>
              </a:ext>
            </a:extLst>
          </p:cNvPr>
          <p:cNvSpPr/>
          <p:nvPr/>
        </p:nvSpPr>
        <p:spPr>
          <a:xfrm rot="14990170">
            <a:off x="8901185" y="3179924"/>
            <a:ext cx="2385872" cy="369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4F63CEE2-CAB1-4B15-90A6-FCC9152824FF}"/>
              </a:ext>
            </a:extLst>
          </p:cNvPr>
          <p:cNvSpPr/>
          <p:nvPr/>
        </p:nvSpPr>
        <p:spPr>
          <a:xfrm rot="9494076">
            <a:off x="7833807" y="5218846"/>
            <a:ext cx="1999518" cy="42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A034BB1C-CB3C-4FAE-A8F0-4297B73478DF}"/>
              </a:ext>
            </a:extLst>
          </p:cNvPr>
          <p:cNvSpPr txBox="1"/>
          <p:nvPr/>
        </p:nvSpPr>
        <p:spPr>
          <a:xfrm>
            <a:off x="9474747" y="4411136"/>
            <a:ext cx="2924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Administrative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 </a:t>
            </a: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12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B3FD7CC5-46FE-4437-A046-C29F4D3376FC}"/>
              </a:ext>
            </a:extLst>
          </p:cNvPr>
          <p:cNvSpPr txBox="1"/>
          <p:nvPr/>
        </p:nvSpPr>
        <p:spPr>
          <a:xfrm>
            <a:off x="7789339" y="1650770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WR18-4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D57D8663-AE85-402A-AE37-7105A470325D}"/>
              </a:ext>
            </a:extLst>
          </p:cNvPr>
          <p:cNvSpPr txBox="1"/>
          <p:nvPr/>
        </p:nvSpPr>
        <p:spPr>
          <a:xfrm>
            <a:off x="5266719" y="5525035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WR18-6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Pijl: rechts 42">
            <a:extLst>
              <a:ext uri="{FF2B5EF4-FFF2-40B4-BE49-F238E27FC236}">
                <a16:creationId xmlns:a16="http://schemas.microsoft.com/office/drawing/2014/main" id="{B274DA7C-4293-4CB0-8609-8B916429C5E9}"/>
              </a:ext>
            </a:extLst>
          </p:cNvPr>
          <p:cNvSpPr/>
          <p:nvPr/>
        </p:nvSpPr>
        <p:spPr>
          <a:xfrm rot="12093163">
            <a:off x="9250747" y="4306400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CCBC67DC-B6D6-4404-85BB-F0969EFF7F9B}"/>
              </a:ext>
            </a:extLst>
          </p:cNvPr>
          <p:cNvSpPr txBox="1"/>
          <p:nvPr/>
        </p:nvSpPr>
        <p:spPr>
          <a:xfrm>
            <a:off x="7602137" y="3860665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WR18-5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Pijl: rechts 44">
            <a:extLst>
              <a:ext uri="{FF2B5EF4-FFF2-40B4-BE49-F238E27FC236}">
                <a16:creationId xmlns:a16="http://schemas.microsoft.com/office/drawing/2014/main" id="{91135D7E-FD59-43BA-BF99-2A28A9C052E8}"/>
              </a:ext>
            </a:extLst>
          </p:cNvPr>
          <p:cNvSpPr/>
          <p:nvPr/>
        </p:nvSpPr>
        <p:spPr>
          <a:xfrm rot="9373462">
            <a:off x="6968717" y="4175224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itel 29">
            <a:extLst>
              <a:ext uri="{FF2B5EF4-FFF2-40B4-BE49-F238E27FC236}">
                <a16:creationId xmlns:a16="http://schemas.microsoft.com/office/drawing/2014/main" id="{39D21714-8AA7-44C1-82D1-8C8EC6BA635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1314821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9">
            <a:extLst>
              <a:ext uri="{FF2B5EF4-FFF2-40B4-BE49-F238E27FC236}">
                <a16:creationId xmlns:a16="http://schemas.microsoft.com/office/drawing/2014/main" id="{1ED8CE6E-7FEB-4598-A128-68D2BA09788D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45921D-EF4B-4C14-B81A-532372A9F91E}"/>
              </a:ext>
            </a:extLst>
          </p:cNvPr>
          <p:cNvSpPr/>
          <p:nvPr/>
        </p:nvSpPr>
        <p:spPr>
          <a:xfrm>
            <a:off x="275285" y="516305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C1AE295-E3A4-47DA-8EA2-0BB9F911174A}"/>
              </a:ext>
            </a:extLst>
          </p:cNvPr>
          <p:cNvSpPr/>
          <p:nvPr/>
        </p:nvSpPr>
        <p:spPr>
          <a:xfrm>
            <a:off x="3677109" y="516305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Right16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8FC29B5E-D6A5-466B-9861-2BED5E09B20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350638" y="5480056"/>
            <a:ext cx="1326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BCE0136E-903D-4F40-8169-BA8D0384B537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5FF94FA-5F3F-496F-86AC-EBFF07363EAE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DE4AAE57-E4C3-4395-A8E3-FB18FB5E26B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903414" y="5502835"/>
            <a:ext cx="11041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FFAEA16-205A-4BD0-B2A5-CDD0DC4D57F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EA9A6253-458C-41E3-BD94-F18967C07394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5752462" y="5480056"/>
            <a:ext cx="1075599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325324F0-7FD5-440B-867D-EA4AE576F7A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WR18-4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69CA0A94-AEC4-4D9E-ACE0-6E82F5875967}"/>
              </a:ext>
            </a:extLst>
          </p:cNvPr>
          <p:cNvSpPr/>
          <p:nvPr/>
        </p:nvSpPr>
        <p:spPr>
          <a:xfrm>
            <a:off x="10007587" y="518583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9047490-9CA1-4557-8AD8-48069E49E271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WR18-6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794FE9A-266C-463A-8742-021DE5E8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5" y="779183"/>
            <a:ext cx="6058674" cy="28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40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789382" y="1498301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Kubus 24">
            <a:extLst>
              <a:ext uri="{FF2B5EF4-FFF2-40B4-BE49-F238E27FC236}">
                <a16:creationId xmlns:a16="http://schemas.microsoft.com/office/drawing/2014/main" id="{4AC59F51-7D3F-4ACB-95C2-B3DF1DD5D706}"/>
              </a:ext>
            </a:extLst>
          </p:cNvPr>
          <p:cNvSpPr/>
          <p:nvPr/>
        </p:nvSpPr>
        <p:spPr>
          <a:xfrm>
            <a:off x="3024585" y="1517292"/>
            <a:ext cx="2381250" cy="1883559"/>
          </a:xfrm>
          <a:prstGeom prst="cube">
            <a:avLst>
              <a:gd name="adj" fmla="val 5911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00650" y="3876676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troomdiagram: Gegevens 20">
            <a:extLst>
              <a:ext uri="{FF2B5EF4-FFF2-40B4-BE49-F238E27FC236}">
                <a16:creationId xmlns:a16="http://schemas.microsoft.com/office/drawing/2014/main" id="{703B166B-DFDB-4815-9271-EF94DD0C1B84}"/>
              </a:ext>
            </a:extLst>
          </p:cNvPr>
          <p:cNvSpPr/>
          <p:nvPr/>
        </p:nvSpPr>
        <p:spPr>
          <a:xfrm>
            <a:off x="6145712" y="4221509"/>
            <a:ext cx="2305047" cy="444785"/>
          </a:xfrm>
          <a:prstGeom prst="flowChartInputOutp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Kubus 29">
            <a:extLst>
              <a:ext uri="{FF2B5EF4-FFF2-40B4-BE49-F238E27FC236}">
                <a16:creationId xmlns:a16="http://schemas.microsoft.com/office/drawing/2014/main" id="{668ED810-9612-4BED-8C3B-D4C54D8D3388}"/>
              </a:ext>
            </a:extLst>
          </p:cNvPr>
          <p:cNvSpPr/>
          <p:nvPr/>
        </p:nvSpPr>
        <p:spPr>
          <a:xfrm>
            <a:off x="2196507" y="378697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485F51B5-345A-4071-91E2-942353688F25}"/>
              </a:ext>
            </a:extLst>
          </p:cNvPr>
          <p:cNvCxnSpPr>
            <a:cxnSpLocks/>
          </p:cNvCxnSpPr>
          <p:nvPr/>
        </p:nvCxnSpPr>
        <p:spPr>
          <a:xfrm flipH="1">
            <a:off x="1095375" y="2645367"/>
            <a:ext cx="4501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EA838075-8AF6-4BBB-918B-6C934E6023E0}"/>
              </a:ext>
            </a:extLst>
          </p:cNvPr>
          <p:cNvCxnSpPr>
            <a:cxnSpLocks/>
          </p:cNvCxnSpPr>
          <p:nvPr/>
        </p:nvCxnSpPr>
        <p:spPr>
          <a:xfrm flipH="1">
            <a:off x="789382" y="2950167"/>
            <a:ext cx="4501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96AF203-6C09-47C3-85D7-45100B7A6FF5}"/>
              </a:ext>
            </a:extLst>
          </p:cNvPr>
          <p:cNvCxnSpPr/>
          <p:nvPr/>
        </p:nvCxnSpPr>
        <p:spPr>
          <a:xfrm>
            <a:off x="5219700" y="2914651"/>
            <a:ext cx="0" cy="1924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E7E06E8F-E44A-4D5C-8A93-39769728A65D}"/>
              </a:ext>
            </a:extLst>
          </p:cNvPr>
          <p:cNvCxnSpPr>
            <a:cxnSpLocks/>
          </p:cNvCxnSpPr>
          <p:nvPr/>
        </p:nvCxnSpPr>
        <p:spPr>
          <a:xfrm flipV="1">
            <a:off x="5218509" y="2249319"/>
            <a:ext cx="706041" cy="742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192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E80AE-D989-4676-B70D-F50FB193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Monique is member of </a:t>
            </a:r>
            <a:r>
              <a:rPr lang="nl-NL" dirty="0" err="1"/>
              <a:t>the</a:t>
            </a:r>
            <a:r>
              <a:rPr lang="nl-NL" dirty="0"/>
              <a:t> Association of </a:t>
            </a:r>
            <a:r>
              <a:rPr lang="nl-NL" dirty="0" err="1"/>
              <a:t>Owners</a:t>
            </a:r>
            <a:endParaRPr lang="nl-NL" dirty="0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DAC863D2-D435-4CEA-A822-37975062FC9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354447" y="2599702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D246A9D2-D323-44EC-96BD-BC2B20BD0A24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5709108" y="2616443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025085E-A14F-4AB4-A6CE-674BDE0A612C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8850713" y="2616443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DD9689FD-38DD-4DE6-B949-71546BA5FDD0}"/>
              </a:ext>
            </a:extLst>
          </p:cNvPr>
          <p:cNvSpPr/>
          <p:nvPr/>
        </p:nvSpPr>
        <p:spPr>
          <a:xfrm>
            <a:off x="6775360" y="229944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0C689E7-EA79-444C-A57F-C4743B164328}"/>
              </a:ext>
            </a:extLst>
          </p:cNvPr>
          <p:cNvSpPr/>
          <p:nvPr/>
        </p:nvSpPr>
        <p:spPr>
          <a:xfrm>
            <a:off x="10007590" y="229944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6D547CC-7520-4AD1-8829-DF41B4E2B733}"/>
              </a:ext>
            </a:extLst>
          </p:cNvPr>
          <p:cNvSpPr/>
          <p:nvPr/>
        </p:nvSpPr>
        <p:spPr>
          <a:xfrm>
            <a:off x="279094" y="2282704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9E0B0B2-1238-4FB0-B4F3-2527267FEAE9}"/>
              </a:ext>
            </a:extLst>
          </p:cNvPr>
          <p:cNvSpPr/>
          <p:nvPr/>
        </p:nvSpPr>
        <p:spPr>
          <a:xfrm>
            <a:off x="3633755" y="229944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ED29003-CDDE-4760-B996-72BF11545632}"/>
              </a:ext>
            </a:extLst>
          </p:cNvPr>
          <p:cNvSpPr/>
          <p:nvPr/>
        </p:nvSpPr>
        <p:spPr>
          <a:xfrm>
            <a:off x="259383" y="397036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91590AAF-2AC8-401F-A4B4-247E07BC2B86}"/>
              </a:ext>
            </a:extLst>
          </p:cNvPr>
          <p:cNvSpPr/>
          <p:nvPr/>
        </p:nvSpPr>
        <p:spPr>
          <a:xfrm>
            <a:off x="3661207" y="397036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Right16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E1AEDBFA-0843-4AA6-BE66-1D639886775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334736" y="4287361"/>
            <a:ext cx="1326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04B4BF32-FE48-4CB6-A9FB-C824EDBDCD34}"/>
              </a:ext>
            </a:extLst>
          </p:cNvPr>
          <p:cNvSpPr/>
          <p:nvPr/>
        </p:nvSpPr>
        <p:spPr>
          <a:xfrm>
            <a:off x="6812159" y="399314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771A881E-B6FF-468B-966E-BBA0D7F4FCFD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8887512" y="4310140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AEAD393-EE6A-4E2D-BE27-BB199B67760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887512" y="4310140"/>
            <a:ext cx="11041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90F49AE6-92E8-4D6C-80C0-AEEB5F493BB8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887512" y="3397999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C8E05D58-1811-495D-A522-5C2169EC0FFC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5736560" y="4287361"/>
            <a:ext cx="1075599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7FBEE064-3A1F-4ABD-AE91-B8ABEE124D3F}"/>
              </a:ext>
            </a:extLst>
          </p:cNvPr>
          <p:cNvSpPr/>
          <p:nvPr/>
        </p:nvSpPr>
        <p:spPr>
          <a:xfrm>
            <a:off x="9991684" y="313554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WR18-4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5298DE73-D4E7-4CDB-9A22-DAACFE1DC5BE}"/>
              </a:ext>
            </a:extLst>
          </p:cNvPr>
          <p:cNvSpPr/>
          <p:nvPr/>
        </p:nvSpPr>
        <p:spPr>
          <a:xfrm>
            <a:off x="9991685" y="399314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69FB8E67-DC0A-423B-B48E-2871E8A33172}"/>
              </a:ext>
            </a:extLst>
          </p:cNvPr>
          <p:cNvSpPr/>
          <p:nvPr/>
        </p:nvSpPr>
        <p:spPr>
          <a:xfrm>
            <a:off x="9991683" y="488488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WR18-6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03AE321-9FFF-418C-9AA9-34EC1BB3D59E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1297060" y="2916700"/>
            <a:ext cx="19711" cy="10536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944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18CFE6A-ED42-4F51-B46B-16D11B821F17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9851712" cy="233135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58ACEC7D-BBFD-4EA3-BD80-3B8EE40B887C}"/>
              </a:ext>
            </a:extLst>
          </p:cNvPr>
          <p:cNvCxnSpPr>
            <a:cxnSpLocks/>
            <a:stCxn id="285" idx="3"/>
          </p:cNvCxnSpPr>
          <p:nvPr/>
        </p:nvCxnSpPr>
        <p:spPr>
          <a:xfrm flipH="1">
            <a:off x="1544114" y="2859950"/>
            <a:ext cx="4000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kstvak 284">
            <a:extLst>
              <a:ext uri="{FF2B5EF4-FFF2-40B4-BE49-F238E27FC236}">
                <a16:creationId xmlns:a16="http://schemas.microsoft.com/office/drawing/2014/main" id="{411F0E92-31CE-4327-A004-9EF483377071}"/>
              </a:ext>
            </a:extLst>
          </p:cNvPr>
          <p:cNvSpPr txBox="1"/>
          <p:nvPr/>
        </p:nvSpPr>
        <p:spPr>
          <a:xfrm>
            <a:off x="286194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00EF4CBD-AA09-4474-8270-CBBA4C030DDA}"/>
              </a:ext>
            </a:extLst>
          </p:cNvPr>
          <p:cNvCxnSpPr>
            <a:cxnSpLocks/>
            <a:stCxn id="289" idx="0"/>
            <a:endCxn id="285" idx="2"/>
          </p:cNvCxnSpPr>
          <p:nvPr/>
        </p:nvCxnSpPr>
        <p:spPr>
          <a:xfrm flipH="1" flipV="1">
            <a:off x="1115203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12F93AA0-1172-4B55-AD00-945172B34C18}"/>
              </a:ext>
            </a:extLst>
          </p:cNvPr>
          <p:cNvSpPr txBox="1"/>
          <p:nvPr/>
        </p:nvSpPr>
        <p:spPr>
          <a:xfrm>
            <a:off x="564455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811BA02A-FE37-493C-8E3F-7DE8E78FE9C0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71CB1435-0526-4A0C-B714-156A5CADC4D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F6439679-CB1E-4AA0-9B34-06855026E1B2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38D72D9B-D27C-428F-82E7-99D0965101BA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5A14E724-4D19-4E36-A7AD-5A6B1F117C5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</a:t>
            </a:r>
          </a:p>
        </p:txBody>
      </p:sp>
    </p:spTree>
    <p:extLst>
      <p:ext uri="{BB962C8B-B14F-4D97-AF65-F5344CB8AC3E}">
        <p14:creationId xmlns:p14="http://schemas.microsoft.com/office/powerpoint/2010/main" val="3183712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34B91DC-555E-487E-A85A-3E8DB29FE35F}"/>
              </a:ext>
            </a:extLst>
          </p:cNvPr>
          <p:cNvSpPr/>
          <p:nvPr/>
        </p:nvSpPr>
        <p:spPr>
          <a:xfrm>
            <a:off x="275285" y="516305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45481ED-B7E2-4055-AD56-8018FAFD84E2}"/>
              </a:ext>
            </a:extLst>
          </p:cNvPr>
          <p:cNvSpPr/>
          <p:nvPr/>
        </p:nvSpPr>
        <p:spPr>
          <a:xfrm>
            <a:off x="3677109" y="516305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A0FF154-2475-44E0-9453-48EE93696C8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50638" y="5480056"/>
            <a:ext cx="1326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9C13763A-7554-4767-9BA9-6EFB2EAE3D73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31E6BE77-9BC1-4E64-B872-327387FE766E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DD0C3C6-B4EE-44D5-A7CF-8D850380388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D1E032A-175C-4CBD-B4ED-063B2608BE4B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5752462" y="5480056"/>
            <a:ext cx="1075599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55AFFA4C-7A75-43AE-B738-0472CAE497D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7D7EFF7-FC6D-46F6-8F13-0C20AB67E9AA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5598428E-218C-4C4D-82CF-0E7C431B2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49" y="1377398"/>
            <a:ext cx="5724525" cy="2653272"/>
          </a:xfrm>
          <a:prstGeom prst="rect">
            <a:avLst/>
          </a:prstGeom>
        </p:spPr>
      </p:pic>
      <p:sp>
        <p:nvSpPr>
          <p:cNvPr id="15" name="Titel 29">
            <a:extLst>
              <a:ext uri="{FF2B5EF4-FFF2-40B4-BE49-F238E27FC236}">
                <a16:creationId xmlns:a16="http://schemas.microsoft.com/office/drawing/2014/main" id="{C44010A0-9B53-437A-8417-CC3AE0E01BB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</a:t>
            </a:r>
          </a:p>
        </p:txBody>
      </p:sp>
    </p:spTree>
    <p:extLst>
      <p:ext uri="{BB962C8B-B14F-4D97-AF65-F5344CB8AC3E}">
        <p14:creationId xmlns:p14="http://schemas.microsoft.com/office/powerpoint/2010/main" val="2731708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18CFE6A-ED42-4F51-B46B-16D11B821F17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9851712" cy="233135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58ACEC7D-BBFD-4EA3-BD80-3B8EE40B887C}"/>
              </a:ext>
            </a:extLst>
          </p:cNvPr>
          <p:cNvCxnSpPr>
            <a:cxnSpLocks/>
            <a:stCxn id="285" idx="3"/>
          </p:cNvCxnSpPr>
          <p:nvPr/>
        </p:nvCxnSpPr>
        <p:spPr>
          <a:xfrm flipH="1">
            <a:off x="1544114" y="2859950"/>
            <a:ext cx="4000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kstvak 284">
            <a:extLst>
              <a:ext uri="{FF2B5EF4-FFF2-40B4-BE49-F238E27FC236}">
                <a16:creationId xmlns:a16="http://schemas.microsoft.com/office/drawing/2014/main" id="{411F0E92-31CE-4327-A004-9EF483377071}"/>
              </a:ext>
            </a:extLst>
          </p:cNvPr>
          <p:cNvSpPr txBox="1"/>
          <p:nvPr/>
        </p:nvSpPr>
        <p:spPr>
          <a:xfrm>
            <a:off x="286194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00EF4CBD-AA09-4474-8270-CBBA4C030DDA}"/>
              </a:ext>
            </a:extLst>
          </p:cNvPr>
          <p:cNvCxnSpPr>
            <a:cxnSpLocks/>
            <a:stCxn id="289" idx="0"/>
            <a:endCxn id="285" idx="2"/>
          </p:cNvCxnSpPr>
          <p:nvPr/>
        </p:nvCxnSpPr>
        <p:spPr>
          <a:xfrm flipH="1" flipV="1">
            <a:off x="1115203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12F93AA0-1172-4B55-AD00-945172B34C18}"/>
              </a:ext>
            </a:extLst>
          </p:cNvPr>
          <p:cNvSpPr txBox="1"/>
          <p:nvPr/>
        </p:nvSpPr>
        <p:spPr>
          <a:xfrm>
            <a:off x="564455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811BA02A-FE37-493C-8E3F-7DE8E78FE9C0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71CB1435-0526-4A0C-B714-156A5CADC4D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F6439679-CB1E-4AA0-9B34-06855026E1B2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38D72D9B-D27C-428F-82E7-99D0965101BA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5A14E724-4D19-4E36-A7AD-5A6B1F117C5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 has a </a:t>
            </a:r>
            <a:r>
              <a:rPr lang="nl-NL" dirty="0" err="1"/>
              <a:t>servitude</a:t>
            </a:r>
            <a:r>
              <a:rPr lang="nl-NL" dirty="0"/>
              <a:t> on BAU13 (</a:t>
            </a:r>
            <a:r>
              <a:rPr lang="nl-NL" dirty="0" err="1"/>
              <a:t>with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WR22) </a:t>
            </a:r>
          </a:p>
        </p:txBody>
      </p: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03F59EFE-37E5-4163-9E91-3EDC2F4F63EF}"/>
              </a:ext>
            </a:extLst>
          </p:cNvPr>
          <p:cNvCxnSpPr>
            <a:cxnSpLocks/>
            <a:stCxn id="296" idx="2"/>
          </p:cNvCxnSpPr>
          <p:nvPr/>
        </p:nvCxnSpPr>
        <p:spPr>
          <a:xfrm flipH="1">
            <a:off x="10632702" y="1864159"/>
            <a:ext cx="689661" cy="230743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kstvak 295">
            <a:extLst>
              <a:ext uri="{FF2B5EF4-FFF2-40B4-BE49-F238E27FC236}">
                <a16:creationId xmlns:a16="http://schemas.microsoft.com/office/drawing/2014/main" id="{D3E67BEC-43BD-484C-BAFF-B2D1F89B9581}"/>
              </a:ext>
            </a:extLst>
          </p:cNvPr>
          <p:cNvSpPr txBox="1"/>
          <p:nvPr/>
        </p:nvSpPr>
        <p:spPr>
          <a:xfrm>
            <a:off x="10781734" y="1494827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56978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34B91DC-555E-487E-A85A-3E8DB29FE35F}"/>
              </a:ext>
            </a:extLst>
          </p:cNvPr>
          <p:cNvSpPr/>
          <p:nvPr/>
        </p:nvSpPr>
        <p:spPr>
          <a:xfrm>
            <a:off x="323717" y="427369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45481ED-B7E2-4055-AD56-8018FAFD84E2}"/>
              </a:ext>
            </a:extLst>
          </p:cNvPr>
          <p:cNvSpPr/>
          <p:nvPr/>
        </p:nvSpPr>
        <p:spPr>
          <a:xfrm>
            <a:off x="3551673" y="427369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A0FF154-2475-44E0-9453-48EE93696C8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99070" y="4590694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9C13763A-7554-4767-9BA9-6EFB2EAE3D73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31E6BE77-9BC1-4E64-B872-327387FE766E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DD0C3C6-B4EE-44D5-A7CF-8D850380388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D1E032A-175C-4CBD-B4ED-063B2608BE4B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5627026" y="4590694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55AFFA4C-7A75-43AE-B738-0472CAE497D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7D7EFF7-FC6D-46F6-8F13-0C20AB67E9AA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Titel 29">
            <a:extLst>
              <a:ext uri="{FF2B5EF4-FFF2-40B4-BE49-F238E27FC236}">
                <a16:creationId xmlns:a16="http://schemas.microsoft.com/office/drawing/2014/main" id="{C44010A0-9B53-437A-8417-CC3AE0E01BB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dirty="0" err="1"/>
              <a:t>Eco</a:t>
            </a:r>
            <a:r>
              <a:rPr lang="nl-NL" sz="3200" dirty="0"/>
              <a:t> Investment </a:t>
            </a:r>
            <a:r>
              <a:rPr lang="nl-NL" sz="3200" dirty="0" err="1"/>
              <a:t>needs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give</a:t>
            </a:r>
            <a:r>
              <a:rPr lang="nl-NL" sz="3200" dirty="0"/>
              <a:t> access </a:t>
            </a:r>
            <a:r>
              <a:rPr lang="nl-NL" sz="3200" dirty="0" err="1"/>
              <a:t>to</a:t>
            </a:r>
            <a:r>
              <a:rPr lang="nl-NL" sz="3200" dirty="0"/>
              <a:t> WR20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7456A08D-BE89-4368-85DD-AA39AF89CABA}"/>
              </a:ext>
            </a:extLst>
          </p:cNvPr>
          <p:cNvSpPr/>
          <p:nvPr/>
        </p:nvSpPr>
        <p:spPr>
          <a:xfrm>
            <a:off x="3551672" y="597579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9251A285-F006-4E9C-A612-4F968C109496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5627025" y="5502835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39347BCA-FE21-426C-A5BD-B97D02C5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212" y="1856607"/>
            <a:ext cx="4792297" cy="2214041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45D362F2-15C0-4F78-9C46-5645EF3DA835}"/>
              </a:ext>
            </a:extLst>
          </p:cNvPr>
          <p:cNvSpPr txBox="1"/>
          <p:nvPr/>
        </p:nvSpPr>
        <p:spPr>
          <a:xfrm>
            <a:off x="1780294" y="894417"/>
            <a:ext cx="51168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 err="1"/>
              <a:t>Note</a:t>
            </a:r>
            <a:r>
              <a:rPr lang="nl-NL" sz="1800" dirty="0"/>
              <a:t> 1: a </a:t>
            </a:r>
            <a:r>
              <a:rPr lang="nl-NL" sz="1800" dirty="0" err="1"/>
              <a:t>servitude</a:t>
            </a:r>
            <a:r>
              <a:rPr lang="nl-NL" sz="1800" dirty="0"/>
              <a:t> is a </a:t>
            </a:r>
            <a:r>
              <a:rPr lang="nl-NL" sz="1800" dirty="0" err="1"/>
              <a:t>restriction</a:t>
            </a:r>
            <a:endParaRPr lang="nl-NL" sz="1800" dirty="0"/>
          </a:p>
          <a:p>
            <a:endParaRPr lang="nl-NL" dirty="0"/>
          </a:p>
          <a:p>
            <a:r>
              <a:rPr lang="nl-NL" sz="1800" dirty="0" err="1"/>
              <a:t>Note</a:t>
            </a:r>
            <a:r>
              <a:rPr lang="nl-NL" sz="1800" dirty="0"/>
              <a:t> 2: </a:t>
            </a:r>
            <a:r>
              <a:rPr lang="nl-NL" sz="1800" dirty="0" err="1"/>
              <a:t>unknown</a:t>
            </a:r>
            <a:r>
              <a:rPr lang="nl-NL" sz="1800" dirty="0"/>
              <a:t> </a:t>
            </a:r>
            <a:r>
              <a:rPr lang="nl-NL" sz="1800" dirty="0" err="1"/>
              <a:t>if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access is via WR19 or WR22, </a:t>
            </a:r>
            <a:r>
              <a:rPr lang="nl-NL" sz="1800" dirty="0" err="1"/>
              <a:t>those</a:t>
            </a:r>
            <a:r>
              <a:rPr lang="nl-NL" sz="1800" dirty="0"/>
              <a:t> </a:t>
            </a:r>
            <a:r>
              <a:rPr lang="nl-NL" sz="1800" dirty="0" err="1"/>
              <a:t>spatial</a:t>
            </a:r>
            <a:r>
              <a:rPr lang="nl-NL" sz="1800" dirty="0"/>
              <a:t> units are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result</a:t>
            </a:r>
            <a:r>
              <a:rPr lang="nl-NL" sz="1800" dirty="0"/>
              <a:t> of </a:t>
            </a:r>
            <a:r>
              <a:rPr lang="nl-NL" sz="1800" dirty="0" err="1"/>
              <a:t>an</a:t>
            </a:r>
            <a:r>
              <a:rPr lang="nl-NL" sz="1800" dirty="0"/>
              <a:t> </a:t>
            </a:r>
            <a:r>
              <a:rPr lang="nl-NL" sz="1800" dirty="0" err="1"/>
              <a:t>earlier</a:t>
            </a:r>
            <a:r>
              <a:rPr lang="nl-NL" sz="1800" dirty="0"/>
              <a:t> </a:t>
            </a:r>
            <a:r>
              <a:rPr lang="nl-NL" sz="1800" dirty="0" err="1"/>
              <a:t>parcel</a:t>
            </a:r>
            <a:r>
              <a:rPr lang="nl-NL" sz="1800" dirty="0"/>
              <a:t> </a:t>
            </a:r>
            <a:r>
              <a:rPr lang="nl-NL" sz="1800" dirty="0" err="1"/>
              <a:t>subdivision</a:t>
            </a:r>
            <a:r>
              <a:rPr lang="nl-NL" sz="1800" dirty="0"/>
              <a:t>. The </a:t>
            </a:r>
            <a:r>
              <a:rPr lang="nl-NL" sz="1800" dirty="0" err="1"/>
              <a:t>servitude</a:t>
            </a:r>
            <a:r>
              <a:rPr lang="nl-NL" sz="1800" dirty="0"/>
              <a:t> is “</a:t>
            </a:r>
            <a:r>
              <a:rPr lang="nl-NL" sz="1800" dirty="0" err="1"/>
              <a:t>inherited</a:t>
            </a:r>
            <a:r>
              <a:rPr lang="nl-NL" sz="1800" dirty="0"/>
              <a:t>” </a:t>
            </a:r>
            <a:r>
              <a:rPr lang="nl-NL" sz="1800" dirty="0" err="1"/>
              <a:t>from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earlier</a:t>
            </a:r>
            <a:r>
              <a:rPr lang="nl-NL" sz="1800" dirty="0"/>
              <a:t> </a:t>
            </a:r>
            <a:r>
              <a:rPr lang="nl-NL" dirty="0" err="1"/>
              <a:t>spatial</a:t>
            </a:r>
            <a:r>
              <a:rPr lang="nl-NL" dirty="0"/>
              <a:t> unit</a:t>
            </a:r>
            <a:r>
              <a:rPr lang="nl-NL" sz="1800" dirty="0"/>
              <a:t> </a:t>
            </a:r>
            <a:r>
              <a:rPr lang="nl-NL" sz="1800" dirty="0" err="1"/>
              <a:t>with</a:t>
            </a:r>
            <a:r>
              <a:rPr lang="nl-NL" sz="1800" dirty="0"/>
              <a:t> </a:t>
            </a:r>
            <a:r>
              <a:rPr lang="nl-NL" sz="1800" dirty="0" err="1"/>
              <a:t>both</a:t>
            </a:r>
            <a:r>
              <a:rPr lang="nl-NL" sz="1800" dirty="0"/>
              <a:t> WR19 </a:t>
            </a:r>
            <a:r>
              <a:rPr lang="nl-NL" sz="1800" dirty="0" err="1"/>
              <a:t>and</a:t>
            </a:r>
            <a:r>
              <a:rPr lang="nl-NL" sz="1800" dirty="0"/>
              <a:t> WR22</a:t>
            </a:r>
          </a:p>
          <a:p>
            <a:endParaRPr lang="nl-NL" dirty="0"/>
          </a:p>
          <a:p>
            <a:r>
              <a:rPr lang="nl-NL" sz="1800" dirty="0" err="1"/>
              <a:t>Note</a:t>
            </a:r>
            <a:r>
              <a:rPr lang="nl-NL" sz="1800" dirty="0"/>
              <a:t> 3: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Restriction</a:t>
            </a:r>
            <a:r>
              <a:rPr lang="nl-NL" dirty="0"/>
              <a:t>01 no </a:t>
            </a:r>
            <a:r>
              <a:rPr lang="nl-NL" dirty="0" err="1"/>
              <a:t>LA_Party</a:t>
            </a:r>
            <a:endParaRPr lang="nl-NL" dirty="0"/>
          </a:p>
          <a:p>
            <a:r>
              <a:rPr lang="nl-NL" dirty="0"/>
              <a:t>i</a:t>
            </a:r>
            <a:r>
              <a:rPr lang="nl-NL" sz="1800" dirty="0"/>
              <a:t>s </a:t>
            </a:r>
            <a:r>
              <a:rPr lang="nl-NL" sz="1800" dirty="0" err="1"/>
              <a:t>required</a:t>
            </a:r>
            <a:endParaRPr lang="nl-NL" sz="1800" dirty="0"/>
          </a:p>
          <a:p>
            <a:r>
              <a:rPr lang="nl-NL" dirty="0" err="1"/>
              <a:t>This</a:t>
            </a:r>
            <a:r>
              <a:rPr lang="nl-NL" dirty="0"/>
              <a:t> means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attribute</a:t>
            </a:r>
            <a:r>
              <a:rPr lang="nl-NL" dirty="0"/>
              <a:t> </a:t>
            </a:r>
            <a:r>
              <a:rPr lang="nl-NL" dirty="0" err="1"/>
              <a:t>partyRequired</a:t>
            </a:r>
            <a:r>
              <a:rPr lang="nl-NL" dirty="0"/>
              <a:t> = ‘0’</a:t>
            </a:r>
          </a:p>
          <a:p>
            <a:r>
              <a:rPr lang="nl-NL" dirty="0" err="1"/>
              <a:t>f</a:t>
            </a:r>
            <a:r>
              <a:rPr lang="nl-NL" sz="1800" dirty="0" err="1"/>
              <a:t>or</a:t>
            </a:r>
            <a:r>
              <a:rPr lang="nl-NL" sz="1800" dirty="0"/>
              <a:t> </a:t>
            </a:r>
            <a:r>
              <a:rPr lang="nl-NL" sz="1800" dirty="0" err="1"/>
              <a:t>this</a:t>
            </a:r>
            <a:r>
              <a:rPr lang="nl-NL" sz="1800" dirty="0"/>
              <a:t> case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705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87CD06-0954-41BA-AD31-6492245E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Purposes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650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91DD7014-1E53-499A-AA14-F2265F6D3D42}"/>
              </a:ext>
            </a:extLst>
          </p:cNvPr>
          <p:cNvSpPr/>
          <p:nvPr/>
        </p:nvSpPr>
        <p:spPr>
          <a:xfrm rot="2233237">
            <a:off x="9729795" y="3544394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CC25B377-A631-4C1D-8187-CE6C5FD6403F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L-vorm 276">
            <a:extLst>
              <a:ext uri="{FF2B5EF4-FFF2-40B4-BE49-F238E27FC236}">
                <a16:creationId xmlns:a16="http://schemas.microsoft.com/office/drawing/2014/main" id="{CBD3F148-FF3B-42E2-99FD-348926928BB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9CD39DC7-9D7A-462B-92AF-AD6329ECD57F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E7ACC79F-4BF7-420D-A464-C277CF6CE0DE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Rechthoek 279">
            <a:extLst>
              <a:ext uri="{FF2B5EF4-FFF2-40B4-BE49-F238E27FC236}">
                <a16:creationId xmlns:a16="http://schemas.microsoft.com/office/drawing/2014/main" id="{2D09823D-FBBD-49F2-ABF0-8F17FD42D5D4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1" name="Titel 29">
            <a:extLst>
              <a:ext uri="{FF2B5EF4-FFF2-40B4-BE49-F238E27FC236}">
                <a16:creationId xmlns:a16="http://schemas.microsoft.com/office/drawing/2014/main" id="{8C4A30E1-D3C0-4190-9D0E-734A6D0F2B1D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WR20 has no access </a:t>
            </a:r>
            <a:r>
              <a:rPr lang="nl-NL" dirty="0" err="1"/>
              <a:t>to</a:t>
            </a:r>
            <a:r>
              <a:rPr lang="nl-NL" dirty="0"/>
              <a:t> a public </a:t>
            </a:r>
            <a:r>
              <a:rPr lang="nl-NL" dirty="0" err="1"/>
              <a:t>road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12345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itel 29">
            <a:extLst>
              <a:ext uri="{FF2B5EF4-FFF2-40B4-BE49-F238E27FC236}">
                <a16:creationId xmlns:a16="http://schemas.microsoft.com/office/drawing/2014/main" id="{904A01D4-CF7A-4C3E-9D47-BE9B010314E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1: </a:t>
            </a:r>
            <a:r>
              <a:rPr lang="nl-NL" dirty="0" err="1"/>
              <a:t>Tenure</a:t>
            </a:r>
            <a:r>
              <a:rPr lang="nl-NL" dirty="0"/>
              <a:t> Security</a:t>
            </a:r>
          </a:p>
        </p:txBody>
      </p:sp>
    </p:spTree>
    <p:extLst>
      <p:ext uri="{BB962C8B-B14F-4D97-AF65-F5344CB8AC3E}">
        <p14:creationId xmlns:p14="http://schemas.microsoft.com/office/powerpoint/2010/main" val="14222624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nl-NL" dirty="0"/>
              <a:t>WR</a:t>
            </a:r>
          </a:p>
          <a:p>
            <a:r>
              <a:rPr lang="nl-NL" dirty="0"/>
              <a:t>22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itel 29">
            <a:extLst>
              <a:ext uri="{FF2B5EF4-FFF2-40B4-BE49-F238E27FC236}">
                <a16:creationId xmlns:a16="http://schemas.microsoft.com/office/drawing/2014/main" id="{DFE8AC8D-4BEF-44A8-B845-9CF9B4A71B7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2: Land </a:t>
            </a:r>
            <a:r>
              <a:rPr lang="nl-NL" dirty="0" err="1"/>
              <a:t>Taxation</a:t>
            </a:r>
            <a:endParaRPr lang="nl-NL" dirty="0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81DB15FC-02EB-4E2E-8733-3572A62CF66F}"/>
              </a:ext>
            </a:extLst>
          </p:cNvPr>
          <p:cNvSpPr/>
          <p:nvPr/>
        </p:nvSpPr>
        <p:spPr>
          <a:xfrm>
            <a:off x="521675" y="3777457"/>
            <a:ext cx="1417495" cy="41565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Non </a:t>
            </a:r>
            <a:r>
              <a:rPr lang="nl-NL" dirty="0" err="1">
                <a:solidFill>
                  <a:schemeClr val="tx1"/>
                </a:solidFill>
              </a:rPr>
              <a:t>Taxable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687A118E-B8B4-4E69-9367-E504FC4F7850}"/>
              </a:ext>
            </a:extLst>
          </p:cNvPr>
          <p:cNvSpPr/>
          <p:nvPr/>
        </p:nvSpPr>
        <p:spPr>
          <a:xfrm>
            <a:off x="521675" y="4367934"/>
            <a:ext cx="1417495" cy="41565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Taxable</a:t>
            </a:r>
            <a:endParaRPr lang="nl-NL" dirty="0"/>
          </a:p>
        </p:txBody>
      </p:sp>
      <p:sp>
        <p:nvSpPr>
          <p:cNvPr id="21" name="TextBox 20"/>
          <p:cNvSpPr txBox="1"/>
          <p:nvPr/>
        </p:nvSpPr>
        <p:spPr>
          <a:xfrm>
            <a:off x="1005840" y="1362793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Valuation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5046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49967" y="4885553"/>
            <a:ext cx="3233797" cy="15540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sz="9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sz="9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sz="9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/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265" y="3248058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WR22</a:t>
            </a:r>
          </a:p>
        </p:txBody>
      </p:sp>
      <p:sp>
        <p:nvSpPr>
          <p:cNvPr id="274" name="Rechthoek 273">
            <a:extLst>
              <a:ext uri="{FF2B5EF4-FFF2-40B4-BE49-F238E27FC236}">
                <a16:creationId xmlns:a16="http://schemas.microsoft.com/office/drawing/2014/main" id="{6C8E99AA-7385-4872-8AB5-CFC17A20639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278" name="Picture 2" descr="Wind power free icon">
            <a:extLst>
              <a:ext uri="{FF2B5EF4-FFF2-40B4-BE49-F238E27FC236}">
                <a16:creationId xmlns:a16="http://schemas.microsoft.com/office/drawing/2014/main" id="{99270AFF-0E08-495F-B8CC-B9F3C7E88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8604" y="6114628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5" name="L-vorm 274">
            <a:extLst>
              <a:ext uri="{FF2B5EF4-FFF2-40B4-BE49-F238E27FC236}">
                <a16:creationId xmlns:a16="http://schemas.microsoft.com/office/drawing/2014/main" id="{B95165D6-F689-4E88-A066-FBA4E6907AFF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786E1E06-2E28-4EEE-ACF7-1E58599FB9F1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FC3D2649-EFB0-4981-BD77-0291FA81F869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Rechthoek 279">
            <a:extLst>
              <a:ext uri="{FF2B5EF4-FFF2-40B4-BE49-F238E27FC236}">
                <a16:creationId xmlns:a16="http://schemas.microsoft.com/office/drawing/2014/main" id="{C5A29CDC-5500-416C-ABF1-7C81301E7350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7" name="Ovaal 286">
            <a:extLst>
              <a:ext uri="{FF2B5EF4-FFF2-40B4-BE49-F238E27FC236}">
                <a16:creationId xmlns:a16="http://schemas.microsoft.com/office/drawing/2014/main" id="{98F1C8F8-3E9D-4785-A6AC-8659D64A4D40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9" name="Rechte verbindingslijn 288">
            <a:extLst>
              <a:ext uri="{FF2B5EF4-FFF2-40B4-BE49-F238E27FC236}">
                <a16:creationId xmlns:a16="http://schemas.microsoft.com/office/drawing/2014/main" id="{2312DB1C-C518-472A-995E-B74ABEED42B5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227A9E2F-F722-43AA-964C-C16090C3FEBB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kstvak 291">
            <a:extLst>
              <a:ext uri="{FF2B5EF4-FFF2-40B4-BE49-F238E27FC236}">
                <a16:creationId xmlns:a16="http://schemas.microsoft.com/office/drawing/2014/main" id="{8C912863-E051-49EB-9B7C-AB0CDB323019}"/>
              </a:ext>
            </a:extLst>
          </p:cNvPr>
          <p:cNvSpPr txBox="1"/>
          <p:nvPr/>
        </p:nvSpPr>
        <p:spPr>
          <a:xfrm>
            <a:off x="11446069" y="5935818"/>
            <a:ext cx="519381" cy="561338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nl-NL" dirty="0"/>
              <a:t>WR</a:t>
            </a:r>
          </a:p>
          <a:p>
            <a:r>
              <a:rPr lang="nl-NL" dirty="0"/>
              <a:t>22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915A6659-2C07-4283-AE09-BAF9F044B6D3}"/>
              </a:ext>
            </a:extLst>
          </p:cNvPr>
          <p:cNvSpPr/>
          <p:nvPr/>
        </p:nvSpPr>
        <p:spPr>
          <a:xfrm>
            <a:off x="521675" y="1415549"/>
            <a:ext cx="1117313" cy="415658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Building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E5E82A26-5751-4569-8954-7E77D77A24B7}"/>
              </a:ext>
            </a:extLst>
          </p:cNvPr>
          <p:cNvSpPr/>
          <p:nvPr/>
        </p:nvSpPr>
        <p:spPr>
          <a:xfrm>
            <a:off x="521675" y="2006026"/>
            <a:ext cx="1117313" cy="41565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Urban</a:t>
            </a:r>
          </a:p>
        </p:txBody>
      </p:sp>
      <p:sp>
        <p:nvSpPr>
          <p:cNvPr id="282" name="Rechthoek 281">
            <a:extLst>
              <a:ext uri="{FF2B5EF4-FFF2-40B4-BE49-F238E27FC236}">
                <a16:creationId xmlns:a16="http://schemas.microsoft.com/office/drawing/2014/main" id="{1BE7B51D-1294-45E6-B971-0E4F4E16B105}"/>
              </a:ext>
            </a:extLst>
          </p:cNvPr>
          <p:cNvSpPr/>
          <p:nvPr/>
        </p:nvSpPr>
        <p:spPr>
          <a:xfrm>
            <a:off x="521675" y="2596503"/>
            <a:ext cx="1117313" cy="4156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Facilities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83" name="Rechthoek 282">
            <a:extLst>
              <a:ext uri="{FF2B5EF4-FFF2-40B4-BE49-F238E27FC236}">
                <a16:creationId xmlns:a16="http://schemas.microsoft.com/office/drawing/2014/main" id="{4678B6BC-1E6D-4DBD-9CF4-B2F878DC371A}"/>
              </a:ext>
            </a:extLst>
          </p:cNvPr>
          <p:cNvSpPr/>
          <p:nvPr/>
        </p:nvSpPr>
        <p:spPr>
          <a:xfrm>
            <a:off x="521675" y="3186980"/>
            <a:ext cx="1117313" cy="415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chemeClr val="tx1"/>
                </a:solidFill>
              </a:rPr>
              <a:t>Agriculture</a:t>
            </a:r>
            <a:endParaRPr lang="nl-NL" sz="1600" dirty="0">
              <a:solidFill>
                <a:schemeClr val="tx1"/>
              </a:solidFill>
            </a:endParaRPr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B654BDFC-4B75-4008-B8A2-42C330304897}"/>
              </a:ext>
            </a:extLst>
          </p:cNvPr>
          <p:cNvSpPr/>
          <p:nvPr/>
        </p:nvSpPr>
        <p:spPr>
          <a:xfrm>
            <a:off x="521675" y="3777457"/>
            <a:ext cx="1117313" cy="41565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Water</a:t>
            </a:r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C22DB6E7-219A-4D2B-B00E-324F72EC49A4}"/>
              </a:ext>
            </a:extLst>
          </p:cNvPr>
          <p:cNvSpPr/>
          <p:nvPr/>
        </p:nvSpPr>
        <p:spPr>
          <a:xfrm>
            <a:off x="521675" y="4367934"/>
            <a:ext cx="1117313" cy="415658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Forest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CF19C4E3-8CBC-49C6-A558-1276B95002FF}"/>
              </a:ext>
            </a:extLst>
          </p:cNvPr>
          <p:cNvSpPr/>
          <p:nvPr/>
        </p:nvSpPr>
        <p:spPr>
          <a:xfrm>
            <a:off x="521675" y="4958411"/>
            <a:ext cx="1117313" cy="41565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Park</a:t>
            </a:r>
          </a:p>
        </p:txBody>
      </p:sp>
      <p:sp>
        <p:nvSpPr>
          <p:cNvPr id="297" name="Rechthoek 296">
            <a:extLst>
              <a:ext uri="{FF2B5EF4-FFF2-40B4-BE49-F238E27FC236}">
                <a16:creationId xmlns:a16="http://schemas.microsoft.com/office/drawing/2014/main" id="{106C6852-904B-4BC3-9355-B9182D4410F7}"/>
              </a:ext>
            </a:extLst>
          </p:cNvPr>
          <p:cNvSpPr/>
          <p:nvPr/>
        </p:nvSpPr>
        <p:spPr>
          <a:xfrm>
            <a:off x="521675" y="5548890"/>
            <a:ext cx="1117313" cy="415658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Industry</a:t>
            </a:r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298" name="Picture 2" descr="Wind power free icon">
            <a:extLst>
              <a:ext uri="{FF2B5EF4-FFF2-40B4-BE49-F238E27FC236}">
                <a16:creationId xmlns:a16="http://schemas.microsoft.com/office/drawing/2014/main" id="{6EBB775C-1998-4A5B-95C4-D9875124D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09536" y="5035042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" name="Picture 2" descr="Wind power free icon">
            <a:extLst>
              <a:ext uri="{FF2B5EF4-FFF2-40B4-BE49-F238E27FC236}">
                <a16:creationId xmlns:a16="http://schemas.microsoft.com/office/drawing/2014/main" id="{44A47636-B9A8-4420-8637-A0BAD5C0F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0751" y="4713391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kstvak 27">
            <a:extLst>
              <a:ext uri="{FF2B5EF4-FFF2-40B4-BE49-F238E27FC236}">
                <a16:creationId xmlns:a16="http://schemas.microsoft.com/office/drawing/2014/main" id="{04222DC8-AFF2-41BF-9588-E9D0A1CDBBFD}"/>
              </a:ext>
            </a:extLst>
          </p:cNvPr>
          <p:cNvSpPr txBox="1"/>
          <p:nvPr/>
        </p:nvSpPr>
        <p:spPr>
          <a:xfrm>
            <a:off x="945463" y="6233608"/>
            <a:ext cx="1300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Windpark</a:t>
            </a:r>
          </a:p>
          <a:p>
            <a:endParaRPr lang="nl-NL" dirty="0"/>
          </a:p>
        </p:txBody>
      </p:sp>
      <p:sp>
        <p:nvSpPr>
          <p:cNvPr id="303" name="Titel 29">
            <a:extLst>
              <a:ext uri="{FF2B5EF4-FFF2-40B4-BE49-F238E27FC236}">
                <a16:creationId xmlns:a16="http://schemas.microsoft.com/office/drawing/2014/main" id="{13BF9C8F-ED8F-4172-A5D0-19E728AB9489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3: </a:t>
            </a:r>
            <a:r>
              <a:rPr lang="nl-NL" dirty="0" err="1"/>
              <a:t>Spatial</a:t>
            </a:r>
            <a:r>
              <a:rPr lang="nl-NL" dirty="0"/>
              <a:t> Planning </a:t>
            </a:r>
          </a:p>
          <a:p>
            <a:r>
              <a:rPr lang="nl-NL" dirty="0" err="1"/>
              <a:t>Zoning</a:t>
            </a:r>
            <a:r>
              <a:rPr lang="nl-NL" dirty="0"/>
              <a:t> Plan is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Cadastral</a:t>
            </a:r>
            <a:r>
              <a:rPr lang="nl-NL" dirty="0"/>
              <a:t> </a:t>
            </a:r>
            <a:r>
              <a:rPr lang="nl-NL" dirty="0" err="1"/>
              <a:t>Parcels</a:t>
            </a:r>
            <a:endParaRPr lang="nl-NL" dirty="0"/>
          </a:p>
        </p:txBody>
      </p:sp>
      <p:pic>
        <p:nvPicPr>
          <p:cNvPr id="295" name="Picture 2" descr="Wind power free icon">
            <a:extLst>
              <a:ext uri="{FF2B5EF4-FFF2-40B4-BE49-F238E27FC236}">
                <a16:creationId xmlns:a16="http://schemas.microsoft.com/office/drawing/2014/main" id="{6EBB775C-1998-4A5B-95C4-D9875124D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93370" y="4928876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108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55647-8558-4542-8B6F-A4B41711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Transactions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6AAAB7-8A8F-41B2-B491-D8E60CCA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Buying</a:t>
            </a:r>
            <a:r>
              <a:rPr lang="nl-NL" dirty="0"/>
              <a:t>/</a:t>
            </a:r>
            <a:r>
              <a:rPr lang="nl-NL" dirty="0" err="1"/>
              <a:t>selling</a:t>
            </a:r>
            <a:endParaRPr lang="nl-NL" dirty="0"/>
          </a:p>
          <a:p>
            <a:r>
              <a:rPr lang="nl-NL" dirty="0"/>
              <a:t>Establishment of </a:t>
            </a:r>
            <a:r>
              <a:rPr lang="nl-NL" dirty="0" err="1"/>
              <a:t>rights</a:t>
            </a:r>
            <a:r>
              <a:rPr lang="nl-NL" dirty="0"/>
              <a:t>/</a:t>
            </a:r>
            <a:r>
              <a:rPr lang="nl-NL" dirty="0" err="1"/>
              <a:t>restrictions</a:t>
            </a:r>
            <a:r>
              <a:rPr lang="nl-NL" dirty="0"/>
              <a:t>/</a:t>
            </a:r>
            <a:r>
              <a:rPr lang="nl-NL" dirty="0" err="1"/>
              <a:t>responsibilities</a:t>
            </a:r>
            <a:endParaRPr lang="nl-NL" dirty="0"/>
          </a:p>
          <a:p>
            <a:r>
              <a:rPr lang="nl-NL" dirty="0" err="1"/>
              <a:t>Ending</a:t>
            </a:r>
            <a:r>
              <a:rPr lang="nl-NL" dirty="0"/>
              <a:t> </a:t>
            </a:r>
            <a:r>
              <a:rPr lang="nl-NL" dirty="0" err="1"/>
              <a:t>rights</a:t>
            </a:r>
            <a:r>
              <a:rPr lang="nl-NL" dirty="0"/>
              <a:t>/</a:t>
            </a:r>
            <a:r>
              <a:rPr lang="nl-NL" dirty="0" err="1"/>
              <a:t>restrictions</a:t>
            </a:r>
            <a:r>
              <a:rPr lang="nl-NL" dirty="0"/>
              <a:t>/</a:t>
            </a:r>
            <a:r>
              <a:rPr lang="nl-NL" dirty="0" err="1"/>
              <a:t>responsibilities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9162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287"/>
            <a:ext cx="1889280" cy="184769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4" name="Tekstvak 283">
            <a:extLst>
              <a:ext uri="{FF2B5EF4-FFF2-40B4-BE49-F238E27FC236}">
                <a16:creationId xmlns:a16="http://schemas.microsoft.com/office/drawing/2014/main" id="{92397CF5-56BD-4581-9E10-21DEAD62E397}"/>
              </a:ext>
            </a:extLst>
          </p:cNvPr>
          <p:cNvSpPr txBox="1"/>
          <p:nvPr/>
        </p:nvSpPr>
        <p:spPr>
          <a:xfrm>
            <a:off x="273024" y="2910046"/>
            <a:ext cx="76335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Carlos</a:t>
            </a:r>
            <a:endParaRPr lang="en-GB" dirty="0"/>
          </a:p>
        </p:txBody>
      </p: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8F0033B8-4067-46B9-AC56-154A6B028F1E}"/>
              </a:ext>
            </a:extLst>
          </p:cNvPr>
          <p:cNvCxnSpPr>
            <a:cxnSpLocks/>
          </p:cNvCxnSpPr>
          <p:nvPr/>
        </p:nvCxnSpPr>
        <p:spPr>
          <a:xfrm flipV="1">
            <a:off x="1102204" y="2424909"/>
            <a:ext cx="2189789" cy="67151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kstvak 285">
            <a:extLst>
              <a:ext uri="{FF2B5EF4-FFF2-40B4-BE49-F238E27FC236}">
                <a16:creationId xmlns:a16="http://schemas.microsoft.com/office/drawing/2014/main" id="{575ECEA1-FC00-45C5-9ACE-1BEBE95FF64F}"/>
              </a:ext>
            </a:extLst>
          </p:cNvPr>
          <p:cNvSpPr txBox="1"/>
          <p:nvPr/>
        </p:nvSpPr>
        <p:spPr>
          <a:xfrm>
            <a:off x="1340458" y="266791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88" name="L-vorm 287">
            <a:extLst>
              <a:ext uri="{FF2B5EF4-FFF2-40B4-BE49-F238E27FC236}">
                <a16:creationId xmlns:a16="http://schemas.microsoft.com/office/drawing/2014/main" id="{60623617-A4D4-49BA-89E0-918566A3E64A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60108E36-408A-47FA-B257-22A6AF5B54DB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D6D61457-2B8B-4CC5-9D80-5914811CBE9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5D3C0BB0-5BBB-40B8-B259-33A2123691A5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Titel 29">
            <a:extLst>
              <a:ext uri="{FF2B5EF4-FFF2-40B4-BE49-F238E27FC236}">
                <a16:creationId xmlns:a16="http://schemas.microsoft.com/office/drawing/2014/main" id="{426F308A-7C1D-48A8-83EC-072547D0B257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</a:t>
            </a:r>
          </a:p>
        </p:txBody>
      </p:sp>
      <p:sp>
        <p:nvSpPr>
          <p:cNvPr id="282" name="Tekstvak 281">
            <a:extLst>
              <a:ext uri="{FF2B5EF4-FFF2-40B4-BE49-F238E27FC236}">
                <a16:creationId xmlns:a16="http://schemas.microsoft.com/office/drawing/2014/main" id="{6B91B43F-2325-492C-B2FB-776790D50B1C}"/>
              </a:ext>
            </a:extLst>
          </p:cNvPr>
          <p:cNvSpPr txBox="1"/>
          <p:nvPr/>
        </p:nvSpPr>
        <p:spPr>
          <a:xfrm>
            <a:off x="141033" y="4205567"/>
            <a:ext cx="109062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Monique</a:t>
            </a:r>
            <a:endParaRPr lang="en-GB" dirty="0"/>
          </a:p>
        </p:txBody>
      </p: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0E57E050-1B20-4100-8D83-7F8B517E6737}"/>
              </a:ext>
            </a:extLst>
          </p:cNvPr>
          <p:cNvCxnSpPr>
            <a:cxnSpLocks/>
            <a:stCxn id="282" idx="3"/>
          </p:cNvCxnSpPr>
          <p:nvPr/>
        </p:nvCxnSpPr>
        <p:spPr>
          <a:xfrm flipV="1">
            <a:off x="1231657" y="2900775"/>
            <a:ext cx="2229494" cy="148945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kstvak 286">
            <a:extLst>
              <a:ext uri="{FF2B5EF4-FFF2-40B4-BE49-F238E27FC236}">
                <a16:creationId xmlns:a16="http://schemas.microsoft.com/office/drawing/2014/main" id="{61534E2D-C88E-4160-A6CD-4F9115468ADD}"/>
              </a:ext>
            </a:extLst>
          </p:cNvPr>
          <p:cNvSpPr txBox="1"/>
          <p:nvPr/>
        </p:nvSpPr>
        <p:spPr>
          <a:xfrm>
            <a:off x="1423309" y="3963431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2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964378" y="3385006"/>
            <a:ext cx="530494" cy="52099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01917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2379" y="2207355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77040" y="2224096"/>
            <a:ext cx="1037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790070" y="2224096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71471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9946947" y="190709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247026" y="189035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60168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327737" y="379336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82398" y="3810109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24003" y="381010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748650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80880" y="34931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252384" y="34763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607045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682398" y="256298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</a:t>
            </a:r>
          </a:p>
        </p:txBody>
      </p:sp>
    </p:spTree>
    <p:extLst>
      <p:ext uri="{BB962C8B-B14F-4D97-AF65-F5344CB8AC3E}">
        <p14:creationId xmlns:p14="http://schemas.microsoft.com/office/powerpoint/2010/main" val="8539517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2379" y="2207355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77040" y="2224096"/>
            <a:ext cx="1037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790070" y="2224096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71471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9946947" y="190709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247026" y="189035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60168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327737" y="379336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82398" y="3810109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24003" y="381010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748650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80880" y="34931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252384" y="34763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607045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682398" y="256298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 means new </a:t>
            </a:r>
            <a:r>
              <a:rPr lang="nl-NL" dirty="0" err="1"/>
              <a:t>Oid’s</a:t>
            </a:r>
            <a:endParaRPr lang="nl-NL" dirty="0"/>
          </a:p>
        </p:txBody>
      </p:sp>
      <p:sp>
        <p:nvSpPr>
          <p:cNvPr id="18" name="TextBox 17"/>
          <p:cNvSpPr txBox="1"/>
          <p:nvPr/>
        </p:nvSpPr>
        <p:spPr>
          <a:xfrm>
            <a:off x="1572792" y="4347926"/>
            <a:ext cx="6355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The </a:t>
            </a:r>
            <a:r>
              <a:rPr lang="nl-NL" dirty="0" err="1">
                <a:solidFill>
                  <a:srgbClr val="FF0000"/>
                </a:solidFill>
              </a:rPr>
              <a:t>rID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did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changed</a:t>
            </a:r>
            <a:r>
              <a:rPr lang="nl-NL" dirty="0">
                <a:solidFill>
                  <a:srgbClr val="FF0000"/>
                </a:solidFill>
              </a:rPr>
              <a:t> in </a:t>
            </a:r>
            <a:r>
              <a:rPr lang="nl-NL" dirty="0" err="1">
                <a:solidFill>
                  <a:srgbClr val="FF0000"/>
                </a:solidFill>
              </a:rPr>
              <a:t>this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example</a:t>
            </a:r>
            <a:r>
              <a:rPr lang="nl-NL" dirty="0">
                <a:solidFill>
                  <a:srgbClr val="FF0000"/>
                </a:solidFill>
              </a:rPr>
              <a:t>,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can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seen</a:t>
            </a:r>
            <a:r>
              <a:rPr lang="nl-NL" dirty="0">
                <a:solidFill>
                  <a:srgbClr val="FF0000"/>
                </a:solidFill>
              </a:rPr>
              <a:t> as a new right </a:t>
            </a:r>
          </a:p>
          <a:p>
            <a:r>
              <a:rPr lang="nl-NL" dirty="0" err="1">
                <a:solidFill>
                  <a:srgbClr val="FF0000"/>
                </a:solidFill>
              </a:rPr>
              <a:t>Note</a:t>
            </a:r>
            <a:r>
              <a:rPr lang="nl-NL" dirty="0">
                <a:solidFill>
                  <a:srgbClr val="FF0000"/>
                </a:solidFill>
              </a:rPr>
              <a:t>: </a:t>
            </a:r>
            <a:r>
              <a:rPr lang="nl-NL" dirty="0" err="1">
                <a:solidFill>
                  <a:srgbClr val="FF0000"/>
                </a:solidFill>
              </a:rPr>
              <a:t>Oid’s</a:t>
            </a:r>
            <a:r>
              <a:rPr lang="nl-NL" dirty="0">
                <a:solidFill>
                  <a:srgbClr val="FF0000"/>
                </a:solidFill>
              </a:rPr>
              <a:t> are object </a:t>
            </a:r>
            <a:r>
              <a:rPr lang="nl-NL" dirty="0" err="1">
                <a:solidFill>
                  <a:srgbClr val="FF0000"/>
                </a:solidFill>
              </a:rPr>
              <a:t>identifiers,not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the</a:t>
            </a:r>
            <a:r>
              <a:rPr lang="nl-NL" dirty="0">
                <a:solidFill>
                  <a:srgbClr val="FF0000"/>
                </a:solidFill>
              </a:rPr>
              <a:t> database </a:t>
            </a:r>
            <a:r>
              <a:rPr lang="nl-NL" dirty="0" err="1">
                <a:solidFill>
                  <a:srgbClr val="FF0000"/>
                </a:solidFill>
              </a:rPr>
              <a:t>id’s</a:t>
            </a:r>
            <a:endParaRPr lang="nl-NL" dirty="0">
              <a:solidFill>
                <a:srgbClr val="FF0000"/>
              </a:solidFill>
            </a:endParaRPr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034275"/>
              </p:ext>
            </p:extLst>
          </p:nvPr>
        </p:nvGraphicFramePr>
        <p:xfrm>
          <a:off x="346323" y="5116815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Right18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44343"/>
                  </a:ext>
                </a:extLst>
              </a:tr>
            </a:tbl>
          </a:graphicData>
        </a:graphic>
      </p:graphicFrame>
      <p:sp>
        <p:nvSpPr>
          <p:cNvPr id="21" name="Ovaal 20">
            <a:extLst>
              <a:ext uri="{FF2B5EF4-FFF2-40B4-BE49-F238E27FC236}">
                <a16:creationId xmlns:a16="http://schemas.microsoft.com/office/drawing/2014/main" id="{5D296A7D-57D1-47C3-BC6D-438ED7B778B3}"/>
              </a:ext>
            </a:extLst>
          </p:cNvPr>
          <p:cNvSpPr/>
          <p:nvPr/>
        </p:nvSpPr>
        <p:spPr>
          <a:xfrm>
            <a:off x="4442192" y="3456089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BB720CF-FF73-4B0B-9859-1CBDDC99F358}"/>
              </a:ext>
            </a:extLst>
          </p:cNvPr>
          <p:cNvSpPr/>
          <p:nvPr/>
        </p:nvSpPr>
        <p:spPr>
          <a:xfrm>
            <a:off x="4428239" y="1864794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819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54447" y="2207355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709108" y="2224096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850713" y="2224096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775360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10007590" y="190709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279094" y="189035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633755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327737" y="379336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82398" y="3810109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24003" y="381010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748650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80880" y="34931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252384" y="34763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607045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743041" y="256298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16770" y="4282054"/>
            <a:ext cx="10663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But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also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could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stay</a:t>
            </a:r>
            <a:r>
              <a:rPr lang="nl-NL" dirty="0">
                <a:solidFill>
                  <a:srgbClr val="FF0000"/>
                </a:solidFill>
              </a:rPr>
              <a:t> as Right01, but </a:t>
            </a:r>
            <a:r>
              <a:rPr lang="nl-NL" dirty="0" err="1">
                <a:solidFill>
                  <a:srgbClr val="FF0000"/>
                </a:solidFill>
              </a:rPr>
              <a:t>consider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inclusion</a:t>
            </a:r>
            <a:r>
              <a:rPr lang="nl-NL" dirty="0">
                <a:solidFill>
                  <a:srgbClr val="FF0000"/>
                </a:solidFill>
              </a:rPr>
              <a:t> of time </a:t>
            </a:r>
            <a:r>
              <a:rPr lang="nl-NL" dirty="0" err="1">
                <a:solidFill>
                  <a:srgbClr val="FF0000"/>
                </a:solidFill>
              </a:rPr>
              <a:t>attributes</a:t>
            </a:r>
            <a:r>
              <a:rPr lang="nl-NL" dirty="0">
                <a:solidFill>
                  <a:srgbClr val="FF0000"/>
                </a:solidFill>
              </a:rPr>
              <a:t> as part </a:t>
            </a:r>
            <a:r>
              <a:rPr lang="nl-NL" dirty="0" err="1">
                <a:solidFill>
                  <a:srgbClr val="FF0000"/>
                </a:solidFill>
              </a:rPr>
              <a:t>if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the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rID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make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unique</a:t>
            </a:r>
            <a:endParaRPr lang="nl-NL" dirty="0">
              <a:solidFill>
                <a:srgbClr val="FF0000"/>
              </a:solidFill>
            </a:endParaRPr>
          </a:p>
          <a:p>
            <a:r>
              <a:rPr lang="nl-NL" dirty="0" err="1">
                <a:solidFill>
                  <a:srgbClr val="FF0000"/>
                </a:solidFill>
              </a:rPr>
              <a:t>This</a:t>
            </a:r>
            <a:r>
              <a:rPr lang="nl-NL" dirty="0">
                <a:solidFill>
                  <a:srgbClr val="FF0000"/>
                </a:solidFill>
              </a:rPr>
              <a:t> means </a:t>
            </a:r>
            <a:r>
              <a:rPr lang="nl-NL" dirty="0" err="1">
                <a:solidFill>
                  <a:srgbClr val="FF0000"/>
                </a:solidFill>
              </a:rPr>
              <a:t>there</a:t>
            </a:r>
            <a:r>
              <a:rPr lang="nl-NL" dirty="0">
                <a:solidFill>
                  <a:srgbClr val="FF0000"/>
                </a:solidFill>
              </a:rPr>
              <a:t> are </a:t>
            </a:r>
            <a:r>
              <a:rPr lang="nl-NL" dirty="0" err="1">
                <a:solidFill>
                  <a:srgbClr val="FF0000"/>
                </a:solidFill>
              </a:rPr>
              <a:t>alternative</a:t>
            </a:r>
            <a:r>
              <a:rPr lang="nl-NL" dirty="0">
                <a:solidFill>
                  <a:srgbClr val="FF0000"/>
                </a:solidFill>
              </a:rPr>
              <a:t> options </a:t>
            </a:r>
            <a:r>
              <a:rPr lang="nl-NL" dirty="0" err="1">
                <a:solidFill>
                  <a:srgbClr val="FF0000"/>
                </a:solidFill>
              </a:rPr>
              <a:t>for</a:t>
            </a:r>
            <a:r>
              <a:rPr lang="nl-NL" dirty="0">
                <a:solidFill>
                  <a:srgbClr val="FF0000"/>
                </a:solidFill>
              </a:rPr>
              <a:t> managing </a:t>
            </a:r>
            <a:r>
              <a:rPr lang="nl-NL" dirty="0" err="1">
                <a:solidFill>
                  <a:srgbClr val="FF0000"/>
                </a:solidFill>
              </a:rPr>
              <a:t>identifiers</a:t>
            </a:r>
            <a:r>
              <a:rPr lang="nl-NL" dirty="0">
                <a:solidFill>
                  <a:srgbClr val="FF0000"/>
                </a:solidFill>
              </a:rPr>
              <a:t>, </a:t>
            </a:r>
            <a:r>
              <a:rPr lang="nl-NL" dirty="0" err="1">
                <a:solidFill>
                  <a:srgbClr val="FF0000"/>
                </a:solidFill>
              </a:rPr>
              <a:t>the</a:t>
            </a:r>
            <a:r>
              <a:rPr lang="nl-NL" dirty="0">
                <a:solidFill>
                  <a:srgbClr val="FF0000"/>
                </a:solidFill>
              </a:rPr>
              <a:t> approach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followed</a:t>
            </a:r>
            <a:r>
              <a:rPr lang="nl-NL" dirty="0">
                <a:solidFill>
                  <a:srgbClr val="FF0000"/>
                </a:solidFill>
              </a:rPr>
              <a:t> is a design </a:t>
            </a:r>
            <a:r>
              <a:rPr lang="nl-NL" dirty="0" err="1">
                <a:solidFill>
                  <a:srgbClr val="FF0000"/>
                </a:solidFill>
              </a:rPr>
              <a:t>choice</a:t>
            </a:r>
            <a:endParaRPr lang="nl-NL" dirty="0">
              <a:solidFill>
                <a:srgbClr val="FF0000"/>
              </a:solidFill>
            </a:endParaRPr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208745"/>
              </p:ext>
            </p:extLst>
          </p:nvPr>
        </p:nvGraphicFramePr>
        <p:xfrm>
          <a:off x="346323" y="5116815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44343"/>
                  </a:ext>
                </a:extLst>
              </a:tr>
            </a:tbl>
          </a:graphicData>
        </a:graphic>
      </p:graphicFrame>
      <p:sp>
        <p:nvSpPr>
          <p:cNvPr id="20" name="Ovaal 19">
            <a:extLst>
              <a:ext uri="{FF2B5EF4-FFF2-40B4-BE49-F238E27FC236}">
                <a16:creationId xmlns:a16="http://schemas.microsoft.com/office/drawing/2014/main" id="{87041A17-1FBD-4D82-A42C-905FBCF50F9E}"/>
              </a:ext>
            </a:extLst>
          </p:cNvPr>
          <p:cNvSpPr/>
          <p:nvPr/>
        </p:nvSpPr>
        <p:spPr>
          <a:xfrm>
            <a:off x="4442192" y="3456089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208B49CF-6F17-40EE-A4C8-EC3AD61E0F99}"/>
              </a:ext>
            </a:extLst>
          </p:cNvPr>
          <p:cNvSpPr/>
          <p:nvPr/>
        </p:nvSpPr>
        <p:spPr>
          <a:xfrm>
            <a:off x="4428239" y="1864794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95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430662" y="3022810"/>
            <a:ext cx="1279308" cy="1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785323" y="3022960"/>
            <a:ext cx="10346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95346" y="3022960"/>
            <a:ext cx="11319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819993" y="270596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10027285" y="270596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355309" y="2705812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709970" y="270596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Party </a:t>
            </a:r>
            <a:r>
              <a:rPr lang="nl-NL" dirty="0" err="1"/>
              <a:t>changed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BAUnit</a:t>
            </a:r>
            <a:endParaRPr lang="nl-NL" dirty="0"/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189305"/>
              </p:ext>
            </p:extLst>
          </p:nvPr>
        </p:nvGraphicFramePr>
        <p:xfrm>
          <a:off x="89362" y="4575790"/>
          <a:ext cx="8128000" cy="1107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423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6577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365761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Right18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2" name="Tabel 19">
            <a:extLst>
              <a:ext uri="{FF2B5EF4-FFF2-40B4-BE49-F238E27FC236}">
                <a16:creationId xmlns:a16="http://schemas.microsoft.com/office/drawing/2014/main" id="{9D253FCC-EDEE-44C8-9F78-455DB9C78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69376"/>
              </p:ext>
            </p:extLst>
          </p:nvPr>
        </p:nvGraphicFramePr>
        <p:xfrm>
          <a:off x="108646" y="3411926"/>
          <a:ext cx="8128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260949"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P14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Monique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3" name="Tabel 19">
            <a:extLst>
              <a:ext uri="{FF2B5EF4-FFF2-40B4-BE49-F238E27FC236}">
                <a16:creationId xmlns:a16="http://schemas.microsoft.com/office/drawing/2014/main" id="{D1D32B74-4880-4127-B3DB-68BA133D8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645741"/>
              </p:ext>
            </p:extLst>
          </p:nvPr>
        </p:nvGraphicFramePr>
        <p:xfrm>
          <a:off x="89362" y="5732101"/>
          <a:ext cx="810871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179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uID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LA_BAUnitType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BAU14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sp>
        <p:nvSpPr>
          <p:cNvPr id="24" name="TextBox 17">
            <a:extLst>
              <a:ext uri="{FF2B5EF4-FFF2-40B4-BE49-F238E27FC236}">
                <a16:creationId xmlns:a16="http://schemas.microsoft.com/office/drawing/2014/main" id="{AD660435-CECF-48F3-86B6-73E9A749D366}"/>
              </a:ext>
            </a:extLst>
          </p:cNvPr>
          <p:cNvSpPr txBox="1"/>
          <p:nvPr/>
        </p:nvSpPr>
        <p:spPr>
          <a:xfrm>
            <a:off x="9204522" y="3780980"/>
            <a:ext cx="67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Party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31DF4456-F275-4501-B0F0-A190B0260C88}"/>
              </a:ext>
            </a:extLst>
          </p:cNvPr>
          <p:cNvSpPr txBox="1"/>
          <p:nvPr/>
        </p:nvSpPr>
        <p:spPr>
          <a:xfrm>
            <a:off x="9338754" y="4959396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Right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9413528E-0969-4DFF-A767-0C0CF8274502}"/>
              </a:ext>
            </a:extLst>
          </p:cNvPr>
          <p:cNvSpPr txBox="1"/>
          <p:nvPr/>
        </p:nvSpPr>
        <p:spPr>
          <a:xfrm>
            <a:off x="9199943" y="6137810"/>
            <a:ext cx="836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BAUnit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7" name="Pijl: omlaag 26">
            <a:extLst>
              <a:ext uri="{FF2B5EF4-FFF2-40B4-BE49-F238E27FC236}">
                <a16:creationId xmlns:a16="http://schemas.microsoft.com/office/drawing/2014/main" id="{F959AFE9-2359-4374-9F27-16DF261437A8}"/>
              </a:ext>
            </a:extLst>
          </p:cNvPr>
          <p:cNvSpPr/>
          <p:nvPr/>
        </p:nvSpPr>
        <p:spPr>
          <a:xfrm rot="5400000">
            <a:off x="8297100" y="354301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Pijl: omlaag 27">
            <a:extLst>
              <a:ext uri="{FF2B5EF4-FFF2-40B4-BE49-F238E27FC236}">
                <a16:creationId xmlns:a16="http://schemas.microsoft.com/office/drawing/2014/main" id="{BB99D548-5C77-4F3C-AD3E-ED6CC5EB4FB9}"/>
              </a:ext>
            </a:extLst>
          </p:cNvPr>
          <p:cNvSpPr/>
          <p:nvPr/>
        </p:nvSpPr>
        <p:spPr>
          <a:xfrm rot="5400000">
            <a:off x="8381322" y="4721434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Pijl: omlaag 28">
            <a:extLst>
              <a:ext uri="{FF2B5EF4-FFF2-40B4-BE49-F238E27FC236}">
                <a16:creationId xmlns:a16="http://schemas.microsoft.com/office/drawing/2014/main" id="{2947BA4E-B666-4E1A-B3C6-A44CDB41BE1B}"/>
              </a:ext>
            </a:extLst>
          </p:cNvPr>
          <p:cNvSpPr/>
          <p:nvPr/>
        </p:nvSpPr>
        <p:spPr>
          <a:xfrm rot="5400000">
            <a:off x="8319559" y="5888236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0FF3F336-DBCA-4190-A927-53DF6182F39E}"/>
              </a:ext>
            </a:extLst>
          </p:cNvPr>
          <p:cNvSpPr txBox="1"/>
          <p:nvPr/>
        </p:nvSpPr>
        <p:spPr>
          <a:xfrm>
            <a:off x="10495211" y="3467794"/>
            <a:ext cx="16074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P14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P01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E2074F3D-FED6-43B4-B46F-DC69AD4BEA07}"/>
              </a:ext>
            </a:extLst>
          </p:cNvPr>
          <p:cNvSpPr txBox="1"/>
          <p:nvPr/>
        </p:nvSpPr>
        <p:spPr>
          <a:xfrm>
            <a:off x="10301290" y="4671578"/>
            <a:ext cx="19309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Right18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Right01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F2F874F0-366D-449A-B813-C5342FD26580}"/>
              </a:ext>
            </a:extLst>
          </p:cNvPr>
          <p:cNvSpPr txBox="1"/>
          <p:nvPr/>
        </p:nvSpPr>
        <p:spPr>
          <a:xfrm>
            <a:off x="10358043" y="5838381"/>
            <a:ext cx="18587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BAU01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BAU14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2CF593BB-9E76-4EAA-869B-F31CA1F7603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370085" y="162690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EC24B26A-B090-47E9-A0CC-1381A967F0D9}"/>
              </a:ext>
            </a:extLst>
          </p:cNvPr>
          <p:cNvCxnSpPr>
            <a:cxnSpLocks/>
            <a:stCxn id="42" idx="3"/>
            <a:endCxn id="39" idx="1"/>
          </p:cNvCxnSpPr>
          <p:nvPr/>
        </p:nvCxnSpPr>
        <p:spPr>
          <a:xfrm>
            <a:off x="5724746" y="1643649"/>
            <a:ext cx="1037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C7EF245-4EB4-4B05-AACD-BDDD492F94B6}"/>
              </a:ext>
            </a:extLst>
          </p:cNvPr>
          <p:cNvCxnSpPr>
            <a:cxnSpLocks/>
            <a:stCxn id="40" idx="1"/>
            <a:endCxn id="39" idx="3"/>
          </p:cNvCxnSpPr>
          <p:nvPr/>
        </p:nvCxnSpPr>
        <p:spPr>
          <a:xfrm flipH="1">
            <a:off x="8837776" y="164364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hoek 38">
            <a:extLst>
              <a:ext uri="{FF2B5EF4-FFF2-40B4-BE49-F238E27FC236}">
                <a16:creationId xmlns:a16="http://schemas.microsoft.com/office/drawing/2014/main" id="{3976D591-C351-4823-8D96-B5E0D941B9C6}"/>
              </a:ext>
            </a:extLst>
          </p:cNvPr>
          <p:cNvSpPr/>
          <p:nvPr/>
        </p:nvSpPr>
        <p:spPr>
          <a:xfrm>
            <a:off x="6762423" y="132665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8C32AFDD-654F-4A5C-85A6-FD37E610F304}"/>
              </a:ext>
            </a:extLst>
          </p:cNvPr>
          <p:cNvSpPr/>
          <p:nvPr/>
        </p:nvSpPr>
        <p:spPr>
          <a:xfrm>
            <a:off x="9994653" y="132665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7148BC94-25F3-4C21-8D3E-EB820EA198CD}"/>
              </a:ext>
            </a:extLst>
          </p:cNvPr>
          <p:cNvSpPr/>
          <p:nvPr/>
        </p:nvSpPr>
        <p:spPr>
          <a:xfrm>
            <a:off x="294732" y="130991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7BDD5CC9-EAB2-4BFB-848E-275FD5037198}"/>
              </a:ext>
            </a:extLst>
          </p:cNvPr>
          <p:cNvSpPr/>
          <p:nvPr/>
        </p:nvSpPr>
        <p:spPr>
          <a:xfrm>
            <a:off x="3649393" y="132665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43" name="Pijl: omlaag 42">
            <a:extLst>
              <a:ext uri="{FF2B5EF4-FFF2-40B4-BE49-F238E27FC236}">
                <a16:creationId xmlns:a16="http://schemas.microsoft.com/office/drawing/2014/main" id="{37EA09FA-0FE6-420D-AC81-4D73270E2603}"/>
              </a:ext>
            </a:extLst>
          </p:cNvPr>
          <p:cNvSpPr/>
          <p:nvPr/>
        </p:nvSpPr>
        <p:spPr>
          <a:xfrm>
            <a:off x="5730104" y="1982542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DD591A2C-3AF0-4751-8EB8-39D99A235EA3}"/>
              </a:ext>
            </a:extLst>
          </p:cNvPr>
          <p:cNvSpPr/>
          <p:nvPr/>
        </p:nvSpPr>
        <p:spPr>
          <a:xfrm>
            <a:off x="4153362" y="4000560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E9E7520B-6E91-4775-BA42-50A500FAC340}"/>
              </a:ext>
            </a:extLst>
          </p:cNvPr>
          <p:cNvSpPr/>
          <p:nvPr/>
        </p:nvSpPr>
        <p:spPr>
          <a:xfrm>
            <a:off x="6185362" y="3582642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0B457731-105C-4B05-B8B9-691AA79274CA}"/>
              </a:ext>
            </a:extLst>
          </p:cNvPr>
          <p:cNvSpPr/>
          <p:nvPr/>
        </p:nvSpPr>
        <p:spPr>
          <a:xfrm>
            <a:off x="4189703" y="5135709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38D27399-4C47-450C-B051-FEBFEC14E139}"/>
              </a:ext>
            </a:extLst>
          </p:cNvPr>
          <p:cNvSpPr/>
          <p:nvPr/>
        </p:nvSpPr>
        <p:spPr>
          <a:xfrm>
            <a:off x="6263615" y="4812615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83D18D86-BCD1-4150-A09C-A0F5DA72133C}"/>
              </a:ext>
            </a:extLst>
          </p:cNvPr>
          <p:cNvSpPr/>
          <p:nvPr/>
        </p:nvSpPr>
        <p:spPr>
          <a:xfrm>
            <a:off x="4178287" y="6265268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0E720DCD-FF97-4F5F-9EBB-E4F66AA5706A}"/>
              </a:ext>
            </a:extLst>
          </p:cNvPr>
          <p:cNvSpPr/>
          <p:nvPr/>
        </p:nvSpPr>
        <p:spPr>
          <a:xfrm>
            <a:off x="6241337" y="5942174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23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/>
      <p:bldP spid="31" grpId="0"/>
      <p:bldP spid="32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begin </a:t>
            </a:r>
            <a:r>
              <a:rPr lang="nl-NL" dirty="0" err="1"/>
              <a:t>Lifespan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endLifespan</a:t>
            </a:r>
            <a:endParaRPr lang="nl-NL" dirty="0"/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053062"/>
              </p:ext>
            </p:extLst>
          </p:nvPr>
        </p:nvGraphicFramePr>
        <p:xfrm>
          <a:off x="2116945" y="2548214"/>
          <a:ext cx="8128000" cy="1107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423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6577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365761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Right18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2" name="Tabel 19">
            <a:extLst>
              <a:ext uri="{FF2B5EF4-FFF2-40B4-BE49-F238E27FC236}">
                <a16:creationId xmlns:a16="http://schemas.microsoft.com/office/drawing/2014/main" id="{9D253FCC-EDEE-44C8-9F78-455DB9C78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110823"/>
              </p:ext>
            </p:extLst>
          </p:nvPr>
        </p:nvGraphicFramePr>
        <p:xfrm>
          <a:off x="2136229" y="1384350"/>
          <a:ext cx="8128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260949"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P14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Monique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3" name="Tabel 19">
            <a:extLst>
              <a:ext uri="{FF2B5EF4-FFF2-40B4-BE49-F238E27FC236}">
                <a16:creationId xmlns:a16="http://schemas.microsoft.com/office/drawing/2014/main" id="{D1D32B74-4880-4127-B3DB-68BA133D8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134489"/>
              </p:ext>
            </p:extLst>
          </p:nvPr>
        </p:nvGraphicFramePr>
        <p:xfrm>
          <a:off x="2116945" y="3704525"/>
          <a:ext cx="810871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179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uID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LA_BAUnitType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BAU14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sp>
        <p:nvSpPr>
          <p:cNvPr id="30" name="TextBox 17">
            <a:extLst>
              <a:ext uri="{FF2B5EF4-FFF2-40B4-BE49-F238E27FC236}">
                <a16:creationId xmlns:a16="http://schemas.microsoft.com/office/drawing/2014/main" id="{0FF3F336-DBCA-4190-A927-53DF6182F39E}"/>
              </a:ext>
            </a:extLst>
          </p:cNvPr>
          <p:cNvSpPr txBox="1"/>
          <p:nvPr/>
        </p:nvSpPr>
        <p:spPr>
          <a:xfrm>
            <a:off x="1754494" y="4811965"/>
            <a:ext cx="103568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>
                <a:solidFill>
                  <a:srgbClr val="FF0000"/>
                </a:solidFill>
              </a:rPr>
              <a:t>With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attributes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history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maintained</a:t>
            </a:r>
            <a:r>
              <a:rPr lang="nl-NL" sz="1600" dirty="0">
                <a:solidFill>
                  <a:srgbClr val="FF0000"/>
                </a:solidFill>
              </a:rPr>
              <a:t>. </a:t>
            </a:r>
            <a:r>
              <a:rPr lang="nl-NL" sz="1600" dirty="0" err="1">
                <a:solidFill>
                  <a:srgbClr val="FF0000"/>
                </a:solidFill>
              </a:rPr>
              <a:t>Nothing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really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An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a 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when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a </a:t>
            </a:r>
            <a:r>
              <a:rPr lang="nl-NL" sz="1600" dirty="0" err="1">
                <a:solidFill>
                  <a:srgbClr val="FF0000"/>
                </a:solidFill>
              </a:rPr>
              <a:t>endLifspan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when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A </a:t>
            </a:r>
            <a:r>
              <a:rPr lang="nl-NL" sz="1600" dirty="0" err="1">
                <a:solidFill>
                  <a:srgbClr val="FF0000"/>
                </a:solidFill>
              </a:rPr>
              <a:t>newly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maxdate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maxtime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means </a:t>
            </a:r>
            <a:r>
              <a:rPr lang="nl-NL" sz="1600" dirty="0" err="1">
                <a:solidFill>
                  <a:srgbClr val="FF0000"/>
                </a:solidFill>
              </a:rPr>
              <a:t>that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object is “</a:t>
            </a:r>
            <a:r>
              <a:rPr lang="nl-NL" sz="1600" dirty="0" err="1">
                <a:solidFill>
                  <a:srgbClr val="FF0000"/>
                </a:solidFill>
              </a:rPr>
              <a:t>actual</a:t>
            </a:r>
            <a:r>
              <a:rPr lang="nl-NL" sz="1600" dirty="0">
                <a:solidFill>
                  <a:srgbClr val="FF0000"/>
                </a:solidFill>
              </a:rPr>
              <a:t>”, </a:t>
            </a:r>
            <a:r>
              <a:rPr lang="nl-NL" sz="1600" dirty="0" err="1">
                <a:solidFill>
                  <a:srgbClr val="FF0000"/>
                </a:solidFill>
              </a:rPr>
              <a:t>not</a:t>
            </a:r>
            <a:r>
              <a:rPr lang="nl-NL" sz="1600" dirty="0">
                <a:solidFill>
                  <a:srgbClr val="FF0000"/>
                </a:solidFill>
              </a:rPr>
              <a:t> “</a:t>
            </a:r>
            <a:r>
              <a:rPr lang="nl-NL" sz="1600" dirty="0" err="1">
                <a:solidFill>
                  <a:srgbClr val="FF0000"/>
                </a:solidFill>
              </a:rPr>
              <a:t>historical</a:t>
            </a:r>
            <a:r>
              <a:rPr lang="nl-NL" sz="1600" dirty="0">
                <a:solidFill>
                  <a:srgbClr val="FF0000"/>
                </a:solidFill>
              </a:rPr>
              <a:t>”</a:t>
            </a:r>
          </a:p>
          <a:p>
            <a:r>
              <a:rPr lang="nl-NL" sz="1600" dirty="0">
                <a:solidFill>
                  <a:srgbClr val="FF0000"/>
                </a:solidFill>
              </a:rPr>
              <a:t>A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r>
              <a:rPr lang="nl-NL" sz="1600" dirty="0">
                <a:solidFill>
                  <a:srgbClr val="FF0000"/>
                </a:solidFill>
              </a:rPr>
              <a:t>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 of </a:t>
            </a:r>
            <a:r>
              <a:rPr lang="nl-NL" sz="1600" dirty="0" err="1">
                <a:solidFill>
                  <a:srgbClr val="FF0000"/>
                </a:solidFill>
              </a:rPr>
              <a:t>deletion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In </a:t>
            </a:r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way </a:t>
            </a:r>
            <a:r>
              <a:rPr lang="nl-NL" sz="1600" dirty="0" err="1">
                <a:solidFill>
                  <a:srgbClr val="FF0000"/>
                </a:solidFill>
              </a:rPr>
              <a:t>queries</a:t>
            </a:r>
            <a:r>
              <a:rPr lang="nl-NL" sz="1600" dirty="0">
                <a:solidFill>
                  <a:srgbClr val="FF0000"/>
                </a:solidFill>
              </a:rPr>
              <a:t> are </a:t>
            </a:r>
            <a:r>
              <a:rPr lang="nl-NL" sz="1600" dirty="0" err="1">
                <a:solidFill>
                  <a:srgbClr val="FF0000"/>
                </a:solidFill>
              </a:rPr>
              <a:t>allowed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that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select </a:t>
            </a:r>
            <a:r>
              <a:rPr lang="nl-NL" sz="1600" dirty="0" err="1">
                <a:solidFill>
                  <a:srgbClr val="FF0000"/>
                </a:solidFill>
              </a:rPr>
              <a:t>all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between</a:t>
            </a:r>
            <a:r>
              <a:rPr lang="nl-NL" sz="1600" dirty="0">
                <a:solidFill>
                  <a:srgbClr val="FF0000"/>
                </a:solidFill>
              </a:rPr>
              <a:t> a ‘begin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‘</a:t>
            </a:r>
            <a:r>
              <a:rPr lang="nl-NL" sz="1600" dirty="0" err="1">
                <a:solidFill>
                  <a:srgbClr val="FF0000"/>
                </a:solidFill>
              </a:rPr>
              <a:t>an</a:t>
            </a:r>
            <a:r>
              <a:rPr lang="nl-NL" sz="1600" dirty="0">
                <a:solidFill>
                  <a:srgbClr val="FF0000"/>
                </a:solidFill>
              </a:rPr>
              <a:t> end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</a:t>
            </a:r>
          </a:p>
          <a:p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only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possible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if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all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have ‘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 ‘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</a:t>
            </a:r>
          </a:p>
          <a:p>
            <a:r>
              <a:rPr lang="nl-NL" sz="1600" dirty="0" err="1">
                <a:solidFill>
                  <a:srgbClr val="FF0000"/>
                </a:solidFill>
              </a:rPr>
              <a:t>That’s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newly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get a </a:t>
            </a:r>
            <a:r>
              <a:rPr lang="nl-NL" sz="1600" dirty="0" err="1">
                <a:solidFill>
                  <a:srgbClr val="FF0000"/>
                </a:solidFill>
              </a:rPr>
              <a:t>maxdate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maxtime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,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makes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query </a:t>
            </a:r>
            <a:r>
              <a:rPr lang="nl-NL" sz="1600" dirty="0" err="1">
                <a:solidFill>
                  <a:srgbClr val="FF0000"/>
                </a:solidFill>
              </a:rPr>
              <a:t>executable</a:t>
            </a:r>
            <a:endParaRPr lang="nl-NL" sz="1600" dirty="0">
              <a:solidFill>
                <a:srgbClr val="FF0000"/>
              </a:solidFill>
            </a:endParaRPr>
          </a:p>
          <a:p>
            <a:endParaRPr lang="nl-NL" sz="1600" dirty="0">
              <a:solidFill>
                <a:srgbClr val="FF0000"/>
              </a:solidFill>
            </a:endParaRPr>
          </a:p>
          <a:p>
            <a:pPr algn="r"/>
            <a:endParaRPr lang="nl-NL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22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School</a:t>
            </a:r>
          </a:p>
        </p:txBody>
      </p:sp>
      <p:sp>
        <p:nvSpPr>
          <p:cNvPr id="280" name="Pijl: omlaag 279">
            <a:extLst>
              <a:ext uri="{FF2B5EF4-FFF2-40B4-BE49-F238E27FC236}">
                <a16:creationId xmlns:a16="http://schemas.microsoft.com/office/drawing/2014/main" id="{1186A8FB-43DC-4B06-A7F9-772008CC3D95}"/>
              </a:ext>
            </a:extLst>
          </p:cNvPr>
          <p:cNvSpPr/>
          <p:nvPr/>
        </p:nvSpPr>
        <p:spPr>
          <a:xfrm rot="2518121">
            <a:off x="9100251" y="846017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71970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D90342AF-8DCA-4B39-BCFF-A359BA02658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7735" y="4781026"/>
            <a:ext cx="1279310" cy="1328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D6AEEE7A-F422-4C1F-A12A-6E9A00FB4E53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82398" y="6109228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5A1C8461-79C9-4B1C-A04D-7D6B74ED5F66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824003" y="6109228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ED83B74A-5C5E-4CFD-BD55-E7E04285F88C}"/>
              </a:ext>
            </a:extLst>
          </p:cNvPr>
          <p:cNvSpPr/>
          <p:nvPr/>
        </p:nvSpPr>
        <p:spPr>
          <a:xfrm>
            <a:off x="6748650" y="57922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30FD84B-1B93-4137-9D1F-787B76AF53CE}"/>
              </a:ext>
            </a:extLst>
          </p:cNvPr>
          <p:cNvSpPr/>
          <p:nvPr/>
        </p:nvSpPr>
        <p:spPr>
          <a:xfrm>
            <a:off x="9980880" y="579223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963B0D3-06FA-4BBC-8177-BC5416F2CBA2}"/>
              </a:ext>
            </a:extLst>
          </p:cNvPr>
          <p:cNvSpPr/>
          <p:nvPr/>
        </p:nvSpPr>
        <p:spPr>
          <a:xfrm>
            <a:off x="252382" y="44640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2104208-ACA3-4C64-9B59-F2659F68E53E}"/>
              </a:ext>
            </a:extLst>
          </p:cNvPr>
          <p:cNvSpPr/>
          <p:nvPr/>
        </p:nvSpPr>
        <p:spPr>
          <a:xfrm>
            <a:off x="3607045" y="57922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47AEA602-C7AF-4412-87CB-3FDB9200B61A}"/>
              </a:ext>
            </a:extLst>
          </p:cNvPr>
          <p:cNvSpPr/>
          <p:nvPr/>
        </p:nvSpPr>
        <p:spPr>
          <a:xfrm>
            <a:off x="3607044" y="446402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Right16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4123B4E4-9EF2-470C-98F5-3DA3B86203B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327735" y="4781026"/>
            <a:ext cx="127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213B13F1-2FD2-4491-AA5A-0BB47B61D9D6}"/>
              </a:ext>
            </a:extLst>
          </p:cNvPr>
          <p:cNvSpPr/>
          <p:nvPr/>
        </p:nvSpPr>
        <p:spPr>
          <a:xfrm>
            <a:off x="6748650" y="446402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023D7F21-8579-4E46-A976-099A0E3C1925}"/>
              </a:ext>
            </a:extLst>
          </p:cNvPr>
          <p:cNvCxnSpPr>
            <a:cxnSpLocks/>
            <a:stCxn id="18" idx="1"/>
            <a:endCxn id="11" idx="3"/>
          </p:cNvCxnSpPr>
          <p:nvPr/>
        </p:nvCxnSpPr>
        <p:spPr>
          <a:xfrm flipH="1" flipV="1">
            <a:off x="8824003" y="4781026"/>
            <a:ext cx="1183582" cy="38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F1A3250-291F-47D7-8DB2-3C4A2E224F79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8824003" y="4278106"/>
            <a:ext cx="1183584" cy="502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FE02DB8D-05E1-4CAA-A17B-03021557CA80}"/>
              </a:ext>
            </a:extLst>
          </p:cNvPr>
          <p:cNvCxnSpPr>
            <a:cxnSpLocks/>
            <a:stCxn id="16" idx="1"/>
            <a:endCxn id="11" idx="3"/>
          </p:cNvCxnSpPr>
          <p:nvPr/>
        </p:nvCxnSpPr>
        <p:spPr>
          <a:xfrm flipH="1">
            <a:off x="8824003" y="3420510"/>
            <a:ext cx="1183583" cy="13605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246B9BA-669D-4D97-812A-954088A991D6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flipH="1">
            <a:off x="5682397" y="4781026"/>
            <a:ext cx="10662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>
            <a:extLst>
              <a:ext uri="{FF2B5EF4-FFF2-40B4-BE49-F238E27FC236}">
                <a16:creationId xmlns:a16="http://schemas.microsoft.com/office/drawing/2014/main" id="{49A91BAC-312A-46ED-8B14-C3A5C5ED774F}"/>
              </a:ext>
            </a:extLst>
          </p:cNvPr>
          <p:cNvSpPr/>
          <p:nvPr/>
        </p:nvSpPr>
        <p:spPr>
          <a:xfrm>
            <a:off x="10007586" y="310351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C6F80E82-92DA-4BD2-A8A3-81259ED9B51F}"/>
              </a:ext>
            </a:extLst>
          </p:cNvPr>
          <p:cNvSpPr/>
          <p:nvPr/>
        </p:nvSpPr>
        <p:spPr>
          <a:xfrm>
            <a:off x="10007587" y="396110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WR18-5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317F078-8E1B-443C-B8B3-7F05CC8D2C11}"/>
              </a:ext>
            </a:extLst>
          </p:cNvPr>
          <p:cNvSpPr/>
          <p:nvPr/>
        </p:nvSpPr>
        <p:spPr>
          <a:xfrm>
            <a:off x="10007585" y="485285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WR18-6</a:t>
            </a: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9430F984-69E3-4E8D-9513-FF90D739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 </a:t>
            </a:r>
            <a:r>
              <a:rPr lang="nl-NL" dirty="0" err="1"/>
              <a:t>situation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Monique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31D3B175-9743-4DA2-9B62-390FA685731E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2327736" y="2570641"/>
            <a:ext cx="1279307" cy="9466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8C6D9820-461A-49A4-92FC-D00A284D4A05}"/>
              </a:ext>
            </a:extLst>
          </p:cNvPr>
          <p:cNvCxnSpPr>
            <a:cxnSpLocks/>
            <a:stCxn id="27" idx="3"/>
            <a:endCxn id="24" idx="1"/>
          </p:cNvCxnSpPr>
          <p:nvPr/>
        </p:nvCxnSpPr>
        <p:spPr>
          <a:xfrm flipV="1">
            <a:off x="5682396" y="2559286"/>
            <a:ext cx="1042359" cy="113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B79305CC-248B-4957-BFEA-D411B1E031BE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8800108" y="2552711"/>
            <a:ext cx="1198512" cy="65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hoek 23">
            <a:extLst>
              <a:ext uri="{FF2B5EF4-FFF2-40B4-BE49-F238E27FC236}">
                <a16:creationId xmlns:a16="http://schemas.microsoft.com/office/drawing/2014/main" id="{9A0EB58A-CF72-4223-814A-E13E1C504757}"/>
              </a:ext>
            </a:extLst>
          </p:cNvPr>
          <p:cNvSpPr/>
          <p:nvPr/>
        </p:nvSpPr>
        <p:spPr>
          <a:xfrm>
            <a:off x="6724755" y="224228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2C86E104-8B90-4A74-B682-FC0C35CB9394}"/>
              </a:ext>
            </a:extLst>
          </p:cNvPr>
          <p:cNvSpPr/>
          <p:nvPr/>
        </p:nvSpPr>
        <p:spPr>
          <a:xfrm>
            <a:off x="9998620" y="223571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6DDC81C4-DF3A-4444-8A3B-1730401CF767}"/>
              </a:ext>
            </a:extLst>
          </p:cNvPr>
          <p:cNvSpPr/>
          <p:nvPr/>
        </p:nvSpPr>
        <p:spPr>
          <a:xfrm>
            <a:off x="252383" y="320033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D6E6171A-A34D-4A10-9CE3-7A2512BE698E}"/>
              </a:ext>
            </a:extLst>
          </p:cNvPr>
          <p:cNvSpPr/>
          <p:nvPr/>
        </p:nvSpPr>
        <p:spPr>
          <a:xfrm>
            <a:off x="3607043" y="225364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155842BC-4E64-4593-90CE-90BBD5C86345}"/>
              </a:ext>
            </a:extLst>
          </p:cNvPr>
          <p:cNvCxnSpPr>
            <a:cxnSpLocks/>
            <a:stCxn id="7" idx="0"/>
            <a:endCxn id="26" idx="2"/>
          </p:cNvCxnSpPr>
          <p:nvPr/>
        </p:nvCxnSpPr>
        <p:spPr>
          <a:xfrm flipV="1">
            <a:off x="1290059" y="3834333"/>
            <a:ext cx="1" cy="629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6318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18CFE6A-ED42-4F51-B46B-16D11B821F17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8833" y="3947794"/>
            <a:ext cx="9851712" cy="233135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58ACEC7D-BBFD-4EA3-BD80-3B8EE40B887C}"/>
              </a:ext>
            </a:extLst>
          </p:cNvPr>
          <p:cNvCxnSpPr>
            <a:cxnSpLocks/>
            <a:stCxn id="285" idx="3"/>
          </p:cNvCxnSpPr>
          <p:nvPr/>
        </p:nvCxnSpPr>
        <p:spPr>
          <a:xfrm flipH="1">
            <a:off x="1546688" y="2859950"/>
            <a:ext cx="4000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kstvak 284">
            <a:extLst>
              <a:ext uri="{FF2B5EF4-FFF2-40B4-BE49-F238E27FC236}">
                <a16:creationId xmlns:a16="http://schemas.microsoft.com/office/drawing/2014/main" id="{411F0E92-31CE-4327-A004-9EF483377071}"/>
              </a:ext>
            </a:extLst>
          </p:cNvPr>
          <p:cNvSpPr txBox="1"/>
          <p:nvPr/>
        </p:nvSpPr>
        <p:spPr>
          <a:xfrm>
            <a:off x="288768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00EF4CBD-AA09-4474-8270-CBBA4C030DDA}"/>
              </a:ext>
            </a:extLst>
          </p:cNvPr>
          <p:cNvCxnSpPr>
            <a:cxnSpLocks/>
            <a:stCxn id="289" idx="0"/>
            <a:endCxn id="285" idx="2"/>
          </p:cNvCxnSpPr>
          <p:nvPr/>
        </p:nvCxnSpPr>
        <p:spPr>
          <a:xfrm flipH="1" flipV="1">
            <a:off x="1117777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12F93AA0-1172-4B55-AD00-945172B34C18}"/>
              </a:ext>
            </a:extLst>
          </p:cNvPr>
          <p:cNvSpPr txBox="1"/>
          <p:nvPr/>
        </p:nvSpPr>
        <p:spPr>
          <a:xfrm>
            <a:off x="567029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811BA02A-FE37-493C-8E3F-7DE8E78FE9C0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71CB1435-0526-4A0C-B714-156A5CADC4D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F6439679-CB1E-4AA0-9B34-06855026E1B2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38D72D9B-D27C-428F-82E7-99D0965101BA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5A14E724-4D19-4E36-A7AD-5A6B1F117C5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8833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02: </a:t>
            </a:r>
            <a:r>
              <a:rPr lang="nl-NL" dirty="0" err="1"/>
              <a:t>Merge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</a:t>
            </a:r>
          </a:p>
          <a:p>
            <a:r>
              <a:rPr lang="nl-NL" dirty="0"/>
              <a:t>(WR22 </a:t>
            </a:r>
            <a:r>
              <a:rPr lang="nl-NL" dirty="0" err="1"/>
              <a:t>not</a:t>
            </a:r>
            <a:r>
              <a:rPr lang="nl-NL" dirty="0"/>
              <a:t> more </a:t>
            </a:r>
            <a:r>
              <a:rPr lang="nl-NL" dirty="0" err="1"/>
              <a:t>needed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utilities</a:t>
            </a:r>
            <a:r>
              <a:rPr lang="nl-NL" dirty="0"/>
              <a:t>)</a:t>
            </a:r>
          </a:p>
        </p:txBody>
      </p: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03F59EFE-37E5-4163-9E91-3EDC2F4F63EF}"/>
              </a:ext>
            </a:extLst>
          </p:cNvPr>
          <p:cNvCxnSpPr>
            <a:cxnSpLocks/>
            <a:stCxn id="296" idx="2"/>
          </p:cNvCxnSpPr>
          <p:nvPr/>
        </p:nvCxnSpPr>
        <p:spPr>
          <a:xfrm flipH="1">
            <a:off x="10632702" y="1864159"/>
            <a:ext cx="689661" cy="230743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kstvak 295">
            <a:extLst>
              <a:ext uri="{FF2B5EF4-FFF2-40B4-BE49-F238E27FC236}">
                <a16:creationId xmlns:a16="http://schemas.microsoft.com/office/drawing/2014/main" id="{D3E67BEC-43BD-484C-BAFF-B2D1F89B9581}"/>
              </a:ext>
            </a:extLst>
          </p:cNvPr>
          <p:cNvSpPr txBox="1"/>
          <p:nvPr/>
        </p:nvSpPr>
        <p:spPr>
          <a:xfrm>
            <a:off x="10781734" y="1494827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7121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23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07A77055-3DC3-44B6-9F4C-0399252B7E0B}"/>
              </a:ext>
            </a:extLst>
          </p:cNvPr>
          <p:cNvSpPr txBox="1">
            <a:spLocks/>
          </p:cNvSpPr>
          <p:nvPr/>
        </p:nvSpPr>
        <p:spPr>
          <a:xfrm>
            <a:off x="607286" y="6594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02: </a:t>
            </a:r>
            <a:r>
              <a:rPr lang="nl-NL" dirty="0" err="1"/>
              <a:t>Merge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</a:t>
            </a:r>
          </a:p>
          <a:p>
            <a:r>
              <a:rPr lang="nl-NL" dirty="0"/>
              <a:t>New </a:t>
            </a:r>
            <a:r>
              <a:rPr lang="nl-NL" dirty="0" err="1"/>
              <a:t>Spatial</a:t>
            </a:r>
            <a:r>
              <a:rPr lang="nl-NL" dirty="0"/>
              <a:t> Unit: WR23</a:t>
            </a:r>
          </a:p>
        </p:txBody>
      </p:sp>
      <p:sp>
        <p:nvSpPr>
          <p:cNvPr id="277" name="Tekstvak 276">
            <a:extLst>
              <a:ext uri="{FF2B5EF4-FFF2-40B4-BE49-F238E27FC236}">
                <a16:creationId xmlns:a16="http://schemas.microsoft.com/office/drawing/2014/main" id="{194EF6B9-D4E1-4809-9C37-D9F08A668FC8}"/>
              </a:ext>
            </a:extLst>
          </p:cNvPr>
          <p:cNvSpPr txBox="1"/>
          <p:nvPr/>
        </p:nvSpPr>
        <p:spPr>
          <a:xfrm>
            <a:off x="288768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98FF4E08-5D1A-4841-85AB-025A3FC6D765}"/>
              </a:ext>
            </a:extLst>
          </p:cNvPr>
          <p:cNvCxnSpPr>
            <a:cxnSpLocks/>
            <a:stCxn id="281" idx="0"/>
            <a:endCxn id="277" idx="2"/>
          </p:cNvCxnSpPr>
          <p:nvPr/>
        </p:nvCxnSpPr>
        <p:spPr>
          <a:xfrm flipH="1" flipV="1">
            <a:off x="1117777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kstvak 280">
            <a:extLst>
              <a:ext uri="{FF2B5EF4-FFF2-40B4-BE49-F238E27FC236}">
                <a16:creationId xmlns:a16="http://schemas.microsoft.com/office/drawing/2014/main" id="{892B95AA-71DC-43B8-B3B0-8789549A8ACC}"/>
              </a:ext>
            </a:extLst>
          </p:cNvPr>
          <p:cNvSpPr txBox="1"/>
          <p:nvPr/>
        </p:nvSpPr>
        <p:spPr>
          <a:xfrm>
            <a:off x="567029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71EA5A2E-9C9B-4488-B652-8DBC50A3A6EA}"/>
              </a:ext>
            </a:extLst>
          </p:cNvPr>
          <p:cNvCxnSpPr>
            <a:cxnSpLocks/>
            <a:endCxn id="281" idx="3"/>
          </p:cNvCxnSpPr>
          <p:nvPr/>
        </p:nvCxnSpPr>
        <p:spPr>
          <a:xfrm flipH="1" flipV="1">
            <a:off x="1768833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96018841-BDFD-4244-B535-C0F5D178531D}"/>
              </a:ext>
            </a:extLst>
          </p:cNvPr>
          <p:cNvCxnSpPr>
            <a:cxnSpLocks/>
            <a:stCxn id="287" idx="2"/>
          </p:cNvCxnSpPr>
          <p:nvPr/>
        </p:nvCxnSpPr>
        <p:spPr>
          <a:xfrm flipH="1">
            <a:off x="10632702" y="1864159"/>
            <a:ext cx="689661" cy="230743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kstvak 286">
            <a:extLst>
              <a:ext uri="{FF2B5EF4-FFF2-40B4-BE49-F238E27FC236}">
                <a16:creationId xmlns:a16="http://schemas.microsoft.com/office/drawing/2014/main" id="{E41DA2D3-E08A-441D-81FE-BEAE14CD1D06}"/>
              </a:ext>
            </a:extLst>
          </p:cNvPr>
          <p:cNvSpPr txBox="1"/>
          <p:nvPr/>
        </p:nvSpPr>
        <p:spPr>
          <a:xfrm>
            <a:off x="10781734" y="1494827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70691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4B923-E139-4C22-8E31-C82D410B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rID’s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uID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changed</a:t>
            </a:r>
            <a:endParaRPr lang="nl-NL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2D3FD9EA-2C13-416C-B29E-6CDD562FDCC3}"/>
              </a:ext>
            </a:extLst>
          </p:cNvPr>
          <p:cNvSpPr/>
          <p:nvPr/>
        </p:nvSpPr>
        <p:spPr>
          <a:xfrm>
            <a:off x="323717" y="166964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4CE0E88-0146-4CAC-B689-A69FBE03E1F3}"/>
              </a:ext>
            </a:extLst>
          </p:cNvPr>
          <p:cNvSpPr/>
          <p:nvPr/>
        </p:nvSpPr>
        <p:spPr>
          <a:xfrm>
            <a:off x="3551673" y="16696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B6A49F75-014E-4ECC-899D-EC591698F17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399070" y="1986647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FB3FD2DB-D0AF-435E-8F01-CB1506E279AB}"/>
              </a:ext>
            </a:extLst>
          </p:cNvPr>
          <p:cNvSpPr/>
          <p:nvPr/>
        </p:nvSpPr>
        <p:spPr>
          <a:xfrm>
            <a:off x="6828061" y="25817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78D242B-2C52-4036-AAF6-DF082D429E0E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8903414" y="2898788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27544FB-AFB8-4BBF-AAD3-FF91B26CBD3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8903414" y="1986647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A292CB01-D383-4F04-B458-2E4A26D0B74E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5627026" y="1986647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DFE72DCD-E7EE-4482-97A5-1F3EC2A1E3D4}"/>
              </a:ext>
            </a:extLst>
          </p:cNvPr>
          <p:cNvSpPr/>
          <p:nvPr/>
        </p:nvSpPr>
        <p:spPr>
          <a:xfrm>
            <a:off x="10007586" y="1724194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C7B7AAE-70E3-4CF8-A85D-C34CBD54F524}"/>
              </a:ext>
            </a:extLst>
          </p:cNvPr>
          <p:cNvSpPr/>
          <p:nvPr/>
        </p:nvSpPr>
        <p:spPr>
          <a:xfrm>
            <a:off x="10007585" y="34735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4C32282-A6D1-4CAB-9966-2040BF34ED50}"/>
              </a:ext>
            </a:extLst>
          </p:cNvPr>
          <p:cNvSpPr/>
          <p:nvPr/>
        </p:nvSpPr>
        <p:spPr>
          <a:xfrm>
            <a:off x="3551672" y="337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3A64AF2-601C-40E2-A1E1-8592A04CAF49}"/>
              </a:ext>
            </a:extLst>
          </p:cNvPr>
          <p:cNvCxnSpPr>
            <a:cxnSpLocks/>
            <a:stCxn id="6" idx="1"/>
            <a:endCxn id="12" idx="3"/>
          </p:cNvCxnSpPr>
          <p:nvPr/>
        </p:nvCxnSpPr>
        <p:spPr>
          <a:xfrm flipH="1">
            <a:off x="5627025" y="2898788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99A5081B-36E5-42C5-91AA-B9BB2A3D29D2}"/>
              </a:ext>
            </a:extLst>
          </p:cNvPr>
          <p:cNvSpPr/>
          <p:nvPr/>
        </p:nvSpPr>
        <p:spPr>
          <a:xfrm>
            <a:off x="327032" y="42670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D20112C1-5445-4104-A61E-13BA0AFDB411}"/>
              </a:ext>
            </a:extLst>
          </p:cNvPr>
          <p:cNvSpPr/>
          <p:nvPr/>
        </p:nvSpPr>
        <p:spPr>
          <a:xfrm>
            <a:off x="3554988" y="42670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Right19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6C958777-1D06-4434-8E29-52D830353F3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402385" y="4584068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>
            <a:extLst>
              <a:ext uri="{FF2B5EF4-FFF2-40B4-BE49-F238E27FC236}">
                <a16:creationId xmlns:a16="http://schemas.microsoft.com/office/drawing/2014/main" id="{605934E9-AE07-492B-BFDA-154255E0D9FA}"/>
              </a:ext>
            </a:extLst>
          </p:cNvPr>
          <p:cNvSpPr/>
          <p:nvPr/>
        </p:nvSpPr>
        <p:spPr>
          <a:xfrm>
            <a:off x="6831376" y="51792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38B2CE31-4521-4E23-AF41-DAB1CF50B0F9}"/>
              </a:ext>
            </a:extLst>
          </p:cNvPr>
          <p:cNvCxnSpPr>
            <a:cxnSpLocks/>
            <a:stCxn id="33" idx="1"/>
            <a:endCxn id="28" idx="3"/>
          </p:cNvCxnSpPr>
          <p:nvPr/>
        </p:nvCxnSpPr>
        <p:spPr>
          <a:xfrm flipH="1">
            <a:off x="8906729" y="5496209"/>
            <a:ext cx="11008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1D1338B-447A-4DCF-8C09-8D24286E3238}"/>
              </a:ext>
            </a:extLst>
          </p:cNvPr>
          <p:cNvCxnSpPr>
            <a:cxnSpLocks/>
            <a:stCxn id="28" idx="1"/>
            <a:endCxn id="26" idx="3"/>
          </p:cNvCxnSpPr>
          <p:nvPr/>
        </p:nvCxnSpPr>
        <p:spPr>
          <a:xfrm flipH="1" flipV="1">
            <a:off x="5630341" y="4584068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BB73443F-A2CB-48DA-A0C5-0DEAE5C74EF7}"/>
              </a:ext>
            </a:extLst>
          </p:cNvPr>
          <p:cNvSpPr/>
          <p:nvPr/>
        </p:nvSpPr>
        <p:spPr>
          <a:xfrm>
            <a:off x="10007585" y="51792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WR23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7138F235-513A-471D-866B-F1F5BCDF8374}"/>
              </a:ext>
            </a:extLst>
          </p:cNvPr>
          <p:cNvSpPr/>
          <p:nvPr/>
        </p:nvSpPr>
        <p:spPr>
          <a:xfrm>
            <a:off x="3554987" y="59691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Restriction02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BDFF1C07-FB75-48E8-99F9-9AF4A58CEF46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>
            <a:off x="5630340" y="5496209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ijl: omlaag 36">
            <a:extLst>
              <a:ext uri="{FF2B5EF4-FFF2-40B4-BE49-F238E27FC236}">
                <a16:creationId xmlns:a16="http://schemas.microsoft.com/office/drawing/2014/main" id="{9FEE0CEE-7899-4D61-AF23-F96D7528AAED}"/>
              </a:ext>
            </a:extLst>
          </p:cNvPr>
          <p:cNvSpPr/>
          <p:nvPr/>
        </p:nvSpPr>
        <p:spPr>
          <a:xfrm>
            <a:off x="7284973" y="3701508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A847FB2-B54F-44A8-B3F2-434C14764C5D}"/>
              </a:ext>
            </a:extLst>
          </p:cNvPr>
          <p:cNvSpPr/>
          <p:nvPr/>
        </p:nvSpPr>
        <p:spPr>
          <a:xfrm>
            <a:off x="4193747" y="4289518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E59CB7F-42E9-44C4-A620-0A1BFEA544F3}"/>
              </a:ext>
            </a:extLst>
          </p:cNvPr>
          <p:cNvSpPr/>
          <p:nvPr/>
        </p:nvSpPr>
        <p:spPr>
          <a:xfrm>
            <a:off x="6975370" y="5128793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99A35E22-60FF-4CFC-B04F-C0CFEF5E18FD}"/>
              </a:ext>
            </a:extLst>
          </p:cNvPr>
          <p:cNvSpPr/>
          <p:nvPr/>
        </p:nvSpPr>
        <p:spPr>
          <a:xfrm>
            <a:off x="3929005" y="5969170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43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4B923-E139-4C22-8E31-C82D410B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5634" cy="1325563"/>
          </a:xfrm>
        </p:spPr>
        <p:txBody>
          <a:bodyPr>
            <a:normAutofit fontScale="90000"/>
          </a:bodyPr>
          <a:lstStyle/>
          <a:p>
            <a:r>
              <a:rPr lang="nl-NL" dirty="0"/>
              <a:t>The </a:t>
            </a:r>
            <a:r>
              <a:rPr lang="nl-NL" dirty="0" err="1"/>
              <a:t>rID’s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uID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changed</a:t>
            </a:r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or </a:t>
            </a:r>
            <a:r>
              <a:rPr lang="nl-NL" dirty="0" err="1">
                <a:solidFill>
                  <a:srgbClr val="FF0000"/>
                </a:solidFill>
              </a:rPr>
              <a:t>not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changed</a:t>
            </a:r>
            <a:r>
              <a:rPr lang="nl-NL" dirty="0"/>
              <a:t/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depends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object </a:t>
            </a:r>
            <a:r>
              <a:rPr lang="nl-NL" dirty="0" err="1"/>
              <a:t>identification</a:t>
            </a:r>
            <a:r>
              <a:rPr lang="nl-NL" dirty="0"/>
              <a:t> approach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2D3FD9EA-2C13-416C-B29E-6CDD562FDCC3}"/>
              </a:ext>
            </a:extLst>
          </p:cNvPr>
          <p:cNvSpPr/>
          <p:nvPr/>
        </p:nvSpPr>
        <p:spPr>
          <a:xfrm>
            <a:off x="323717" y="166964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4CE0E88-0146-4CAC-B689-A69FBE03E1F3}"/>
              </a:ext>
            </a:extLst>
          </p:cNvPr>
          <p:cNvSpPr/>
          <p:nvPr/>
        </p:nvSpPr>
        <p:spPr>
          <a:xfrm>
            <a:off x="3551673" y="16696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B6A49F75-014E-4ECC-899D-EC591698F17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399070" y="1986647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FB3FD2DB-D0AF-435E-8F01-CB1506E279AB}"/>
              </a:ext>
            </a:extLst>
          </p:cNvPr>
          <p:cNvSpPr/>
          <p:nvPr/>
        </p:nvSpPr>
        <p:spPr>
          <a:xfrm>
            <a:off x="6828061" y="25817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78D242B-2C52-4036-AAF6-DF082D429E0E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8903414" y="2898788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27544FB-AFB8-4BBF-AAD3-FF91B26CBD3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8903414" y="1986647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A292CB01-D383-4F04-B458-2E4A26D0B74E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5627026" y="1986647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DFE72DCD-E7EE-4482-97A5-1F3EC2A1E3D4}"/>
              </a:ext>
            </a:extLst>
          </p:cNvPr>
          <p:cNvSpPr/>
          <p:nvPr/>
        </p:nvSpPr>
        <p:spPr>
          <a:xfrm>
            <a:off x="10007586" y="1724194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C7B7AAE-70E3-4CF8-A85D-C34CBD54F524}"/>
              </a:ext>
            </a:extLst>
          </p:cNvPr>
          <p:cNvSpPr/>
          <p:nvPr/>
        </p:nvSpPr>
        <p:spPr>
          <a:xfrm>
            <a:off x="10007585" y="34735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4C32282-A6D1-4CAB-9966-2040BF34ED50}"/>
              </a:ext>
            </a:extLst>
          </p:cNvPr>
          <p:cNvSpPr/>
          <p:nvPr/>
        </p:nvSpPr>
        <p:spPr>
          <a:xfrm>
            <a:off x="3551672" y="337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3A64AF2-601C-40E2-A1E1-8592A04CAF49}"/>
              </a:ext>
            </a:extLst>
          </p:cNvPr>
          <p:cNvCxnSpPr>
            <a:cxnSpLocks/>
            <a:stCxn id="6" idx="1"/>
            <a:endCxn id="12" idx="3"/>
          </p:cNvCxnSpPr>
          <p:nvPr/>
        </p:nvCxnSpPr>
        <p:spPr>
          <a:xfrm flipH="1">
            <a:off x="5627025" y="2898788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99A5081B-36E5-42C5-91AA-B9BB2A3D29D2}"/>
              </a:ext>
            </a:extLst>
          </p:cNvPr>
          <p:cNvSpPr/>
          <p:nvPr/>
        </p:nvSpPr>
        <p:spPr>
          <a:xfrm>
            <a:off x="327032" y="42670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D20112C1-5445-4104-A61E-13BA0AFDB411}"/>
              </a:ext>
            </a:extLst>
          </p:cNvPr>
          <p:cNvSpPr/>
          <p:nvPr/>
        </p:nvSpPr>
        <p:spPr>
          <a:xfrm>
            <a:off x="3554988" y="42670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6C958777-1D06-4434-8E29-52D830353F3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402385" y="4584068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>
            <a:extLst>
              <a:ext uri="{FF2B5EF4-FFF2-40B4-BE49-F238E27FC236}">
                <a16:creationId xmlns:a16="http://schemas.microsoft.com/office/drawing/2014/main" id="{605934E9-AE07-492B-BFDA-154255E0D9FA}"/>
              </a:ext>
            </a:extLst>
          </p:cNvPr>
          <p:cNvSpPr/>
          <p:nvPr/>
        </p:nvSpPr>
        <p:spPr>
          <a:xfrm>
            <a:off x="6831376" y="51792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38B2CE31-4521-4E23-AF41-DAB1CF50B0F9}"/>
              </a:ext>
            </a:extLst>
          </p:cNvPr>
          <p:cNvCxnSpPr>
            <a:cxnSpLocks/>
            <a:stCxn id="33" idx="1"/>
            <a:endCxn id="28" idx="3"/>
          </p:cNvCxnSpPr>
          <p:nvPr/>
        </p:nvCxnSpPr>
        <p:spPr>
          <a:xfrm flipH="1">
            <a:off x="8906729" y="5496209"/>
            <a:ext cx="11008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1D1338B-447A-4DCF-8C09-8D24286E3238}"/>
              </a:ext>
            </a:extLst>
          </p:cNvPr>
          <p:cNvCxnSpPr>
            <a:cxnSpLocks/>
            <a:stCxn id="28" idx="1"/>
            <a:endCxn id="26" idx="3"/>
          </p:cNvCxnSpPr>
          <p:nvPr/>
        </p:nvCxnSpPr>
        <p:spPr>
          <a:xfrm flipH="1" flipV="1">
            <a:off x="5630341" y="4584068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BB73443F-A2CB-48DA-A0C5-0DEAE5C74EF7}"/>
              </a:ext>
            </a:extLst>
          </p:cNvPr>
          <p:cNvSpPr/>
          <p:nvPr/>
        </p:nvSpPr>
        <p:spPr>
          <a:xfrm>
            <a:off x="10007585" y="51792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WR23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7138F235-513A-471D-866B-F1F5BCDF8374}"/>
              </a:ext>
            </a:extLst>
          </p:cNvPr>
          <p:cNvSpPr/>
          <p:nvPr/>
        </p:nvSpPr>
        <p:spPr>
          <a:xfrm>
            <a:off x="3554987" y="59691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BDFF1C07-FB75-48E8-99F9-9AF4A58CEF46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>
            <a:off x="5630340" y="5496209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ijl: omlaag 36">
            <a:extLst>
              <a:ext uri="{FF2B5EF4-FFF2-40B4-BE49-F238E27FC236}">
                <a16:creationId xmlns:a16="http://schemas.microsoft.com/office/drawing/2014/main" id="{9FEE0CEE-7899-4D61-AF23-F96D7528AAED}"/>
              </a:ext>
            </a:extLst>
          </p:cNvPr>
          <p:cNvSpPr/>
          <p:nvPr/>
        </p:nvSpPr>
        <p:spPr>
          <a:xfrm>
            <a:off x="7284973" y="3701508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A847FB2-B54F-44A8-B3F2-434C14764C5D}"/>
              </a:ext>
            </a:extLst>
          </p:cNvPr>
          <p:cNvSpPr/>
          <p:nvPr/>
        </p:nvSpPr>
        <p:spPr>
          <a:xfrm>
            <a:off x="4193747" y="4289518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E59CB7F-42E9-44C4-A620-0A1BFEA544F3}"/>
              </a:ext>
            </a:extLst>
          </p:cNvPr>
          <p:cNvSpPr/>
          <p:nvPr/>
        </p:nvSpPr>
        <p:spPr>
          <a:xfrm>
            <a:off x="6975370" y="5128793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99A35E22-60FF-4CFC-B04F-C0CFEF5E18FD}"/>
              </a:ext>
            </a:extLst>
          </p:cNvPr>
          <p:cNvSpPr/>
          <p:nvPr/>
        </p:nvSpPr>
        <p:spPr>
          <a:xfrm>
            <a:off x="3929005" y="5969170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3816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23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7410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8489" y="324949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1" name="Rechte verbindingslijn 280">
            <a:extLst>
              <a:ext uri="{FF2B5EF4-FFF2-40B4-BE49-F238E27FC236}">
                <a16:creationId xmlns:a16="http://schemas.microsoft.com/office/drawing/2014/main" id="{28DE9F4D-25B1-4B54-841D-50F6006C7828}"/>
              </a:ext>
            </a:extLst>
          </p:cNvPr>
          <p:cNvCxnSpPr>
            <a:cxnSpLocks/>
            <a:stCxn id="282" idx="2"/>
          </p:cNvCxnSpPr>
          <p:nvPr/>
        </p:nvCxnSpPr>
        <p:spPr>
          <a:xfrm flipH="1">
            <a:off x="8571943" y="565588"/>
            <a:ext cx="893869" cy="498143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kstvak 281">
            <a:extLst>
              <a:ext uri="{FF2B5EF4-FFF2-40B4-BE49-F238E27FC236}">
                <a16:creationId xmlns:a16="http://schemas.microsoft.com/office/drawing/2014/main" id="{DFE6C848-B33F-425A-AA3E-247647047B36}"/>
              </a:ext>
            </a:extLst>
          </p:cNvPr>
          <p:cNvSpPr txBox="1"/>
          <p:nvPr/>
        </p:nvSpPr>
        <p:spPr>
          <a:xfrm>
            <a:off x="7679105" y="196256"/>
            <a:ext cx="357341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r>
              <a:rPr lang="nl-NL" dirty="0"/>
              <a:t> Access </a:t>
            </a:r>
            <a:r>
              <a:rPr lang="nl-NL" dirty="0" err="1"/>
              <a:t>to</a:t>
            </a:r>
            <a:r>
              <a:rPr lang="nl-NL" dirty="0"/>
              <a:t> Water </a:t>
            </a:r>
            <a:r>
              <a:rPr lang="nl-NL" dirty="0" err="1"/>
              <a:t>for</a:t>
            </a:r>
            <a:r>
              <a:rPr lang="nl-NL" dirty="0"/>
              <a:t> WR17</a:t>
            </a:r>
            <a:endParaRPr lang="en-GB" dirty="0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72BEBB18-59D9-4B12-B5A9-6E4C3E055A53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0160AE23-B6B5-4B76-93A1-6357D055CAF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02D040E6-64A2-4299-9B02-03656291060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ekstvak 287">
            <a:extLst>
              <a:ext uri="{FF2B5EF4-FFF2-40B4-BE49-F238E27FC236}">
                <a16:creationId xmlns:a16="http://schemas.microsoft.com/office/drawing/2014/main" id="{FE9A2B88-ECD4-4058-9ED4-70B9715D3A14}"/>
              </a:ext>
            </a:extLst>
          </p:cNvPr>
          <p:cNvSpPr txBox="1"/>
          <p:nvPr/>
        </p:nvSpPr>
        <p:spPr>
          <a:xfrm>
            <a:off x="538490" y="3225750"/>
            <a:ext cx="1386470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Cooperation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FE13EC-245B-4233-B3E0-861AC5C93C0E}"/>
              </a:ext>
            </a:extLst>
          </p:cNvPr>
          <p:cNvSpPr txBox="1"/>
          <p:nvPr/>
        </p:nvSpPr>
        <p:spPr>
          <a:xfrm>
            <a:off x="1054173" y="426719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F3BC946F-B8B9-4D8A-82F0-696768212A3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6705033" cy="171789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Rechte verbindingslijn 290">
            <a:extLst>
              <a:ext uri="{FF2B5EF4-FFF2-40B4-BE49-F238E27FC236}">
                <a16:creationId xmlns:a16="http://schemas.microsoft.com/office/drawing/2014/main" id="{01031D57-84BE-410F-A466-CB6AD636A547}"/>
              </a:ext>
            </a:extLst>
          </p:cNvPr>
          <p:cNvCxnSpPr>
            <a:cxnSpLocks/>
            <a:endCxn id="288" idx="2"/>
          </p:cNvCxnSpPr>
          <p:nvPr/>
        </p:nvCxnSpPr>
        <p:spPr>
          <a:xfrm flipH="1" flipV="1">
            <a:off x="1231725" y="3595082"/>
            <a:ext cx="479469" cy="6721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20">
            <a:extLst>
              <a:ext uri="{FF2B5EF4-FFF2-40B4-BE49-F238E27FC236}">
                <a16:creationId xmlns:a16="http://schemas.microsoft.com/office/drawing/2014/main" id="{830C4322-72C9-4F30-9EBB-16529418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Transaction03: establishment of a </a:t>
            </a:r>
            <a:r>
              <a:rPr lang="nl-NL" dirty="0" err="1"/>
              <a:t>servitude</a:t>
            </a:r>
            <a:r>
              <a:rPr lang="nl-NL" dirty="0"/>
              <a:t> on WR17</a:t>
            </a:r>
          </a:p>
        </p:txBody>
      </p:sp>
    </p:spTree>
    <p:extLst>
      <p:ext uri="{BB962C8B-B14F-4D97-AF65-F5344CB8AC3E}">
        <p14:creationId xmlns:p14="http://schemas.microsoft.com/office/powerpoint/2010/main" val="516180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CD7C1C54-4A24-4F0C-B2B6-8F8BDBAE20FF}"/>
              </a:ext>
            </a:extLst>
          </p:cNvPr>
          <p:cNvSpPr/>
          <p:nvPr/>
        </p:nvSpPr>
        <p:spPr>
          <a:xfrm>
            <a:off x="380424" y="176519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623066B-C5AF-4085-A820-7231FF9FC0C2}"/>
              </a:ext>
            </a:extLst>
          </p:cNvPr>
          <p:cNvSpPr/>
          <p:nvPr/>
        </p:nvSpPr>
        <p:spPr>
          <a:xfrm>
            <a:off x="7002396" y="173337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D7446E1-BFDF-44A7-978F-247010A5FB30}"/>
              </a:ext>
            </a:extLst>
          </p:cNvPr>
          <p:cNvSpPr/>
          <p:nvPr/>
        </p:nvSpPr>
        <p:spPr>
          <a:xfrm>
            <a:off x="10022714" y="7665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B5FE5C-BDE2-4DA4-B2BA-572CDCBD9FB2}"/>
              </a:ext>
            </a:extLst>
          </p:cNvPr>
          <p:cNvSpPr/>
          <p:nvPr/>
        </p:nvSpPr>
        <p:spPr>
          <a:xfrm>
            <a:off x="10022713" y="221783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7EABB51-1EEB-4867-B05A-D00E610EDE12}"/>
              </a:ext>
            </a:extLst>
          </p:cNvPr>
          <p:cNvSpPr/>
          <p:nvPr/>
        </p:nvSpPr>
        <p:spPr>
          <a:xfrm>
            <a:off x="10022714" y="14952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1D0AD2E9-770B-4EC2-B688-73580B4557A1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5766763" y="2050372"/>
            <a:ext cx="1235633" cy="318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52DD861-35F7-41DF-87BA-38C58611948B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2455777" y="2082188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CC367916-7067-483F-A88C-932B077B93EF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9077749" y="2050372"/>
            <a:ext cx="944964" cy="4848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D958D868-92FC-4114-A45C-D09B55A11F1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08392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510545C-CFE6-4D7F-A71E-FC2281F7C69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812624"/>
            <a:ext cx="944965" cy="237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EEAE1EC7-A8FE-422C-A333-F478B4102D7F}"/>
              </a:ext>
            </a:extLst>
          </p:cNvPr>
          <p:cNvSpPr/>
          <p:nvPr/>
        </p:nvSpPr>
        <p:spPr>
          <a:xfrm>
            <a:off x="3691410" y="17651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57CF3BB1-812A-479C-8250-129FB73C0E82}"/>
              </a:ext>
            </a:extLst>
          </p:cNvPr>
          <p:cNvSpPr/>
          <p:nvPr/>
        </p:nvSpPr>
        <p:spPr>
          <a:xfrm>
            <a:off x="10022715" y="607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C48B022E-6D87-47C3-A2FB-89AA17BFFB62}"/>
              </a:ext>
            </a:extLst>
          </p:cNvPr>
          <p:cNvCxnSpPr>
            <a:cxnSpLocks/>
            <a:stCxn id="20" idx="1"/>
            <a:endCxn id="10" idx="3"/>
          </p:cNvCxnSpPr>
          <p:nvPr/>
        </p:nvCxnSpPr>
        <p:spPr>
          <a:xfrm flipH="1">
            <a:off x="9077749" y="377781"/>
            <a:ext cx="944966" cy="16725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97743A85-8EBB-4736-8753-F1FE42552E12}"/>
              </a:ext>
            </a:extLst>
          </p:cNvPr>
          <p:cNvSpPr/>
          <p:nvPr/>
        </p:nvSpPr>
        <p:spPr>
          <a:xfrm>
            <a:off x="353717" y="49907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586113A0-2658-4C0C-959E-4F50FC7729D2}"/>
              </a:ext>
            </a:extLst>
          </p:cNvPr>
          <p:cNvSpPr/>
          <p:nvPr/>
        </p:nvSpPr>
        <p:spPr>
          <a:xfrm>
            <a:off x="7002395" y="404086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BAU15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151E5562-1CAD-4AAC-8DF0-BCC21DBCEBDE}"/>
              </a:ext>
            </a:extLst>
          </p:cNvPr>
          <p:cNvSpPr/>
          <p:nvPr/>
        </p:nvSpPr>
        <p:spPr>
          <a:xfrm>
            <a:off x="9996007" y="40298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6C113909-C639-417D-86AD-F4DD510CBFAE}"/>
              </a:ext>
            </a:extLst>
          </p:cNvPr>
          <p:cNvSpPr/>
          <p:nvPr/>
        </p:nvSpPr>
        <p:spPr>
          <a:xfrm>
            <a:off x="9996006" y="591226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0B22D132-E772-45F4-8FFB-9ECFB4EC2493}"/>
              </a:ext>
            </a:extLst>
          </p:cNvPr>
          <p:cNvSpPr/>
          <p:nvPr/>
        </p:nvSpPr>
        <p:spPr>
          <a:xfrm>
            <a:off x="9996007" y="47585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F391FAA-EBC2-4CEC-B168-A40B7D869304}"/>
              </a:ext>
            </a:extLst>
          </p:cNvPr>
          <p:cNvCxnSpPr>
            <a:cxnSpLocks/>
            <a:stCxn id="32" idx="3"/>
            <a:endCxn id="23" idx="1"/>
          </p:cNvCxnSpPr>
          <p:nvPr/>
        </p:nvCxnSpPr>
        <p:spPr>
          <a:xfrm>
            <a:off x="5766763" y="4341347"/>
            <a:ext cx="1235632" cy="165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AF90E874-6FFC-4F15-BC65-5F8CA0947E68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 flipV="1">
            <a:off x="2429070" y="4341347"/>
            <a:ext cx="1262340" cy="9663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D72A4B2A-F148-4D9E-9300-BC1D044145FA}"/>
              </a:ext>
            </a:extLst>
          </p:cNvPr>
          <p:cNvCxnSpPr>
            <a:cxnSpLocks/>
            <a:stCxn id="25" idx="1"/>
            <a:endCxn id="44" idx="3"/>
          </p:cNvCxnSpPr>
          <p:nvPr/>
        </p:nvCxnSpPr>
        <p:spPr>
          <a:xfrm flipH="1" flipV="1">
            <a:off x="9077747" y="6228747"/>
            <a:ext cx="918259" cy="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2707EB10-9F38-42A7-AF66-0052F3D5D143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9077748" y="339141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BCC5884-8E24-4275-8EA5-E0462EABA296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 flipV="1">
            <a:off x="9077748" y="4357862"/>
            <a:ext cx="918259" cy="717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98A4E260-97C6-4C2A-8798-558DE26A5174}"/>
              </a:ext>
            </a:extLst>
          </p:cNvPr>
          <p:cNvSpPr/>
          <p:nvPr/>
        </p:nvSpPr>
        <p:spPr>
          <a:xfrm>
            <a:off x="3691410" y="40243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Right20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17A38FC-6CE8-4BD5-9523-69E98A82C117}"/>
              </a:ext>
            </a:extLst>
          </p:cNvPr>
          <p:cNvSpPr/>
          <p:nvPr/>
        </p:nvSpPr>
        <p:spPr>
          <a:xfrm>
            <a:off x="9996008" y="332402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3A26ABC-B22D-42B4-82FC-F8BFC437A8A5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9077748" y="4346824"/>
            <a:ext cx="918259" cy="110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F5ED4DE9-4F33-4131-B05F-1422BE9879B9}"/>
              </a:ext>
            </a:extLst>
          </p:cNvPr>
          <p:cNvSpPr/>
          <p:nvPr/>
        </p:nvSpPr>
        <p:spPr>
          <a:xfrm>
            <a:off x="7002394" y="591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BAU16</a:t>
            </a: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C34D177E-5187-4A6F-AE6C-4706B167F968}"/>
              </a:ext>
            </a:extLst>
          </p:cNvPr>
          <p:cNvSpPr/>
          <p:nvPr/>
        </p:nvSpPr>
        <p:spPr>
          <a:xfrm>
            <a:off x="3691409" y="497730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Right21</a:t>
            </a: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C1FAE139-9CA4-4CE6-90D5-B99DDECE3C43}"/>
              </a:ext>
            </a:extLst>
          </p:cNvPr>
          <p:cNvSpPr/>
          <p:nvPr/>
        </p:nvSpPr>
        <p:spPr>
          <a:xfrm>
            <a:off x="3691409" y="5903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Restriction03</a:t>
            </a: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66E82E57-8492-4AEA-9CF3-932CF061A876}"/>
              </a:ext>
            </a:extLst>
          </p:cNvPr>
          <p:cNvCxnSpPr>
            <a:cxnSpLocks/>
            <a:stCxn id="47" idx="3"/>
            <a:endCxn id="44" idx="1"/>
          </p:cNvCxnSpPr>
          <p:nvPr/>
        </p:nvCxnSpPr>
        <p:spPr>
          <a:xfrm>
            <a:off x="5766762" y="5294303"/>
            <a:ext cx="1235632" cy="934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B052ABF1-3874-4E37-AB1F-669AAA3A04B0}"/>
              </a:ext>
            </a:extLst>
          </p:cNvPr>
          <p:cNvCxnSpPr>
            <a:cxnSpLocks/>
            <a:stCxn id="48" idx="3"/>
            <a:endCxn id="44" idx="1"/>
          </p:cNvCxnSpPr>
          <p:nvPr/>
        </p:nvCxnSpPr>
        <p:spPr>
          <a:xfrm>
            <a:off x="5766762" y="6220273"/>
            <a:ext cx="1235632" cy="8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4E709B2-8369-4C66-820D-E18C53D02675}"/>
              </a:ext>
            </a:extLst>
          </p:cNvPr>
          <p:cNvCxnSpPr>
            <a:cxnSpLocks/>
            <a:stCxn id="22" idx="3"/>
            <a:endCxn id="47" idx="1"/>
          </p:cNvCxnSpPr>
          <p:nvPr/>
        </p:nvCxnSpPr>
        <p:spPr>
          <a:xfrm flipV="1">
            <a:off x="2429070" y="5294303"/>
            <a:ext cx="1262339" cy="13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ijl: omlaag 67">
            <a:extLst>
              <a:ext uri="{FF2B5EF4-FFF2-40B4-BE49-F238E27FC236}">
                <a16:creationId xmlns:a16="http://schemas.microsoft.com/office/drawing/2014/main" id="{2651714B-231F-4D18-9F40-213C2BD61B3C}"/>
              </a:ext>
            </a:extLst>
          </p:cNvPr>
          <p:cNvSpPr/>
          <p:nvPr/>
        </p:nvSpPr>
        <p:spPr>
          <a:xfrm>
            <a:off x="5623517" y="2869372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3" name="Titel 72">
            <a:extLst>
              <a:ext uri="{FF2B5EF4-FFF2-40B4-BE49-F238E27FC236}">
                <a16:creationId xmlns:a16="http://schemas.microsoft.com/office/drawing/2014/main" id="{0CFD6F70-CFAF-4AD8-9A1E-D8A567D2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76"/>
            <a:ext cx="10515600" cy="1325563"/>
          </a:xfrm>
        </p:spPr>
        <p:txBody>
          <a:bodyPr/>
          <a:lstStyle/>
          <a:p>
            <a:r>
              <a:rPr lang="nl-NL" dirty="0"/>
              <a:t>Transaction03: </a:t>
            </a:r>
            <a:r>
              <a:rPr lang="nl-NL" dirty="0" err="1"/>
              <a:t>Establisment</a:t>
            </a:r>
            <a:r>
              <a:rPr lang="nl-NL" dirty="0"/>
              <a:t> of a </a:t>
            </a:r>
            <a:r>
              <a:rPr lang="nl-NL" dirty="0" err="1"/>
              <a:t>servitude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(access </a:t>
            </a:r>
            <a:r>
              <a:rPr lang="nl-NL" dirty="0" err="1"/>
              <a:t>to</a:t>
            </a:r>
            <a:r>
              <a:rPr lang="nl-NL" dirty="0"/>
              <a:t> water) on WR17</a:t>
            </a:r>
          </a:p>
        </p:txBody>
      </p:sp>
    </p:spTree>
    <p:extLst>
      <p:ext uri="{BB962C8B-B14F-4D97-AF65-F5344CB8AC3E}">
        <p14:creationId xmlns:p14="http://schemas.microsoft.com/office/powerpoint/2010/main" val="32810006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CD7C1C54-4A24-4F0C-B2B6-8F8BDBAE20FF}"/>
              </a:ext>
            </a:extLst>
          </p:cNvPr>
          <p:cNvSpPr/>
          <p:nvPr/>
        </p:nvSpPr>
        <p:spPr>
          <a:xfrm>
            <a:off x="380424" y="174928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623066B-C5AF-4085-A820-7231FF9FC0C2}"/>
              </a:ext>
            </a:extLst>
          </p:cNvPr>
          <p:cNvSpPr/>
          <p:nvPr/>
        </p:nvSpPr>
        <p:spPr>
          <a:xfrm>
            <a:off x="7002396" y="173337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D7446E1-BFDF-44A7-978F-247010A5FB30}"/>
              </a:ext>
            </a:extLst>
          </p:cNvPr>
          <p:cNvSpPr/>
          <p:nvPr/>
        </p:nvSpPr>
        <p:spPr>
          <a:xfrm>
            <a:off x="10022714" y="7665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B5FE5C-BDE2-4DA4-B2BA-572CDCBD9FB2}"/>
              </a:ext>
            </a:extLst>
          </p:cNvPr>
          <p:cNvSpPr/>
          <p:nvPr/>
        </p:nvSpPr>
        <p:spPr>
          <a:xfrm>
            <a:off x="10022713" y="221783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7EABB51-1EEB-4867-B05A-D00E610EDE12}"/>
              </a:ext>
            </a:extLst>
          </p:cNvPr>
          <p:cNvSpPr/>
          <p:nvPr/>
        </p:nvSpPr>
        <p:spPr>
          <a:xfrm>
            <a:off x="10022714" y="14952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1D0AD2E9-770B-4EC2-B688-73580B4557A1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5766763" y="2050372"/>
            <a:ext cx="1235633" cy="159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52DD861-35F7-41DF-87BA-38C58611948B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2455777" y="2066286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CC367916-7067-483F-A88C-932B077B93EF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9077749" y="2050372"/>
            <a:ext cx="944964" cy="4848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D958D868-92FC-4114-A45C-D09B55A11F1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08392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510545C-CFE6-4D7F-A71E-FC2281F7C69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812624"/>
            <a:ext cx="944965" cy="237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EEAE1EC7-A8FE-422C-A333-F478B4102D7F}"/>
              </a:ext>
            </a:extLst>
          </p:cNvPr>
          <p:cNvSpPr/>
          <p:nvPr/>
        </p:nvSpPr>
        <p:spPr>
          <a:xfrm>
            <a:off x="3691410" y="174928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57CF3BB1-812A-479C-8250-129FB73C0E82}"/>
              </a:ext>
            </a:extLst>
          </p:cNvPr>
          <p:cNvSpPr/>
          <p:nvPr/>
        </p:nvSpPr>
        <p:spPr>
          <a:xfrm>
            <a:off x="10022715" y="607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C48B022E-6D87-47C3-A2FB-89AA17BFFB62}"/>
              </a:ext>
            </a:extLst>
          </p:cNvPr>
          <p:cNvCxnSpPr>
            <a:cxnSpLocks/>
            <a:stCxn id="20" idx="1"/>
            <a:endCxn id="10" idx="3"/>
          </p:cNvCxnSpPr>
          <p:nvPr/>
        </p:nvCxnSpPr>
        <p:spPr>
          <a:xfrm flipH="1">
            <a:off x="9077749" y="377781"/>
            <a:ext cx="944966" cy="16725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97743A85-8EBB-4736-8753-F1FE42552E12}"/>
              </a:ext>
            </a:extLst>
          </p:cNvPr>
          <p:cNvSpPr/>
          <p:nvPr/>
        </p:nvSpPr>
        <p:spPr>
          <a:xfrm>
            <a:off x="353717" y="49907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586113A0-2658-4C0C-959E-4F50FC7729D2}"/>
              </a:ext>
            </a:extLst>
          </p:cNvPr>
          <p:cNvSpPr/>
          <p:nvPr/>
        </p:nvSpPr>
        <p:spPr>
          <a:xfrm>
            <a:off x="7002395" y="404086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BAU15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151E5562-1CAD-4AAC-8DF0-BCC21DBCEBDE}"/>
              </a:ext>
            </a:extLst>
          </p:cNvPr>
          <p:cNvSpPr/>
          <p:nvPr/>
        </p:nvSpPr>
        <p:spPr>
          <a:xfrm>
            <a:off x="9996007" y="40298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6C113909-C639-417D-86AD-F4DD510CBFAE}"/>
              </a:ext>
            </a:extLst>
          </p:cNvPr>
          <p:cNvSpPr/>
          <p:nvPr/>
        </p:nvSpPr>
        <p:spPr>
          <a:xfrm>
            <a:off x="9996006" y="591226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0B22D132-E772-45F4-8FFB-9ECFB4EC2493}"/>
              </a:ext>
            </a:extLst>
          </p:cNvPr>
          <p:cNvSpPr/>
          <p:nvPr/>
        </p:nvSpPr>
        <p:spPr>
          <a:xfrm>
            <a:off x="9996007" y="47585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F391FAA-EBC2-4CEC-B168-A40B7D869304}"/>
              </a:ext>
            </a:extLst>
          </p:cNvPr>
          <p:cNvCxnSpPr>
            <a:cxnSpLocks/>
            <a:stCxn id="32" idx="3"/>
            <a:endCxn id="23" idx="1"/>
          </p:cNvCxnSpPr>
          <p:nvPr/>
        </p:nvCxnSpPr>
        <p:spPr>
          <a:xfrm>
            <a:off x="5766763" y="4341347"/>
            <a:ext cx="1235632" cy="165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AF90E874-6FFC-4F15-BC65-5F8CA0947E68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 flipV="1">
            <a:off x="2429070" y="4341347"/>
            <a:ext cx="1262340" cy="9663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D72A4B2A-F148-4D9E-9300-BC1D044145FA}"/>
              </a:ext>
            </a:extLst>
          </p:cNvPr>
          <p:cNvCxnSpPr>
            <a:cxnSpLocks/>
            <a:stCxn id="25" idx="1"/>
            <a:endCxn id="44" idx="3"/>
          </p:cNvCxnSpPr>
          <p:nvPr/>
        </p:nvCxnSpPr>
        <p:spPr>
          <a:xfrm flipH="1" flipV="1">
            <a:off x="9077747" y="6228747"/>
            <a:ext cx="918259" cy="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2707EB10-9F38-42A7-AF66-0052F3D5D143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9077748" y="339141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BCC5884-8E24-4275-8EA5-E0462EABA296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 flipV="1">
            <a:off x="9077748" y="4357862"/>
            <a:ext cx="918259" cy="717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98A4E260-97C6-4C2A-8798-558DE26A5174}"/>
              </a:ext>
            </a:extLst>
          </p:cNvPr>
          <p:cNvSpPr/>
          <p:nvPr/>
        </p:nvSpPr>
        <p:spPr>
          <a:xfrm>
            <a:off x="3691410" y="40243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Right20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17A38FC-6CE8-4BD5-9523-69E98A82C117}"/>
              </a:ext>
            </a:extLst>
          </p:cNvPr>
          <p:cNvSpPr/>
          <p:nvPr/>
        </p:nvSpPr>
        <p:spPr>
          <a:xfrm>
            <a:off x="9996008" y="332402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3A26ABC-B22D-42B4-82FC-F8BFC437A8A5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9077748" y="4346824"/>
            <a:ext cx="918259" cy="110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F5ED4DE9-4F33-4131-B05F-1422BE9879B9}"/>
              </a:ext>
            </a:extLst>
          </p:cNvPr>
          <p:cNvSpPr/>
          <p:nvPr/>
        </p:nvSpPr>
        <p:spPr>
          <a:xfrm>
            <a:off x="7002394" y="591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BAU16</a:t>
            </a: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C34D177E-5187-4A6F-AE6C-4706B167F968}"/>
              </a:ext>
            </a:extLst>
          </p:cNvPr>
          <p:cNvSpPr/>
          <p:nvPr/>
        </p:nvSpPr>
        <p:spPr>
          <a:xfrm>
            <a:off x="3691409" y="497730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Right21</a:t>
            </a: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C1FAE139-9CA4-4CE6-90D5-B99DDECE3C43}"/>
              </a:ext>
            </a:extLst>
          </p:cNvPr>
          <p:cNvSpPr/>
          <p:nvPr/>
        </p:nvSpPr>
        <p:spPr>
          <a:xfrm>
            <a:off x="3691409" y="5903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Restriction02</a:t>
            </a: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66E82E57-8492-4AEA-9CF3-932CF061A876}"/>
              </a:ext>
            </a:extLst>
          </p:cNvPr>
          <p:cNvCxnSpPr>
            <a:cxnSpLocks/>
            <a:stCxn id="47" idx="3"/>
            <a:endCxn id="44" idx="1"/>
          </p:cNvCxnSpPr>
          <p:nvPr/>
        </p:nvCxnSpPr>
        <p:spPr>
          <a:xfrm>
            <a:off x="5766762" y="5294303"/>
            <a:ext cx="1235632" cy="934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B052ABF1-3874-4E37-AB1F-669AAA3A04B0}"/>
              </a:ext>
            </a:extLst>
          </p:cNvPr>
          <p:cNvCxnSpPr>
            <a:cxnSpLocks/>
            <a:stCxn id="48" idx="3"/>
            <a:endCxn id="44" idx="1"/>
          </p:cNvCxnSpPr>
          <p:nvPr/>
        </p:nvCxnSpPr>
        <p:spPr>
          <a:xfrm>
            <a:off x="5766762" y="6220273"/>
            <a:ext cx="1235632" cy="8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4E709B2-8369-4C66-820D-E18C53D02675}"/>
              </a:ext>
            </a:extLst>
          </p:cNvPr>
          <p:cNvCxnSpPr>
            <a:cxnSpLocks/>
            <a:stCxn id="22" idx="3"/>
            <a:endCxn id="47" idx="1"/>
          </p:cNvCxnSpPr>
          <p:nvPr/>
        </p:nvCxnSpPr>
        <p:spPr>
          <a:xfrm flipV="1">
            <a:off x="2429070" y="5294303"/>
            <a:ext cx="1262339" cy="13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ijl: omlaag 67">
            <a:extLst>
              <a:ext uri="{FF2B5EF4-FFF2-40B4-BE49-F238E27FC236}">
                <a16:creationId xmlns:a16="http://schemas.microsoft.com/office/drawing/2014/main" id="{2651714B-231F-4D18-9F40-213C2BD61B3C}"/>
              </a:ext>
            </a:extLst>
          </p:cNvPr>
          <p:cNvSpPr/>
          <p:nvPr/>
        </p:nvSpPr>
        <p:spPr>
          <a:xfrm>
            <a:off x="5623517" y="2662641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3" name="Titel 72">
            <a:extLst>
              <a:ext uri="{FF2B5EF4-FFF2-40B4-BE49-F238E27FC236}">
                <a16:creationId xmlns:a16="http://schemas.microsoft.com/office/drawing/2014/main" id="{0CFD6F70-CFAF-4AD8-9A1E-D8A567D2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rgbClr val="FF0000"/>
                </a:solidFill>
              </a:rPr>
              <a:t>Alternative</a:t>
            </a:r>
            <a:r>
              <a:rPr lang="nl-NL" dirty="0">
                <a:solidFill>
                  <a:srgbClr val="FF0000"/>
                </a:solidFill>
              </a:rPr>
              <a:t>:  is Party </a:t>
            </a:r>
            <a:br>
              <a:rPr lang="nl-NL" dirty="0">
                <a:solidFill>
                  <a:srgbClr val="FF0000"/>
                </a:solidFill>
              </a:rPr>
            </a:br>
            <a:r>
              <a:rPr lang="nl-NL" dirty="0" err="1">
                <a:solidFill>
                  <a:srgbClr val="FF0000"/>
                </a:solidFill>
              </a:rPr>
              <a:t>BAUnitAsParty</a:t>
            </a:r>
            <a:r>
              <a:rPr lang="nl-NL" dirty="0">
                <a:solidFill>
                  <a:srgbClr val="FF0000"/>
                </a:solidFill>
              </a:rPr>
              <a:t> CHECK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96D6416A-A3C7-49F8-BB61-35C90E13E824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20641" y="6220273"/>
            <a:ext cx="3570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al 39">
            <a:extLst>
              <a:ext uri="{FF2B5EF4-FFF2-40B4-BE49-F238E27FC236}">
                <a16:creationId xmlns:a16="http://schemas.microsoft.com/office/drawing/2014/main" id="{CD2608FF-B95E-4BB0-ACDB-F683071DC742}"/>
              </a:ext>
            </a:extLst>
          </p:cNvPr>
          <p:cNvSpPr/>
          <p:nvPr/>
        </p:nvSpPr>
        <p:spPr>
          <a:xfrm>
            <a:off x="7107227" y="3915528"/>
            <a:ext cx="1970520" cy="8681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33FECE38-E5D8-44D2-9C9E-4D5169410EBD}"/>
              </a:ext>
            </a:extLst>
          </p:cNvPr>
          <p:cNvCxnSpPr>
            <a:cxnSpLocks/>
          </p:cNvCxnSpPr>
          <p:nvPr/>
        </p:nvCxnSpPr>
        <p:spPr>
          <a:xfrm flipV="1">
            <a:off x="142761" y="3696103"/>
            <a:ext cx="20169" cy="25326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CB4E30B3-957D-43A4-B76D-18FAB75C22E8}"/>
              </a:ext>
            </a:extLst>
          </p:cNvPr>
          <p:cNvCxnSpPr>
            <a:cxnSpLocks/>
          </p:cNvCxnSpPr>
          <p:nvPr/>
        </p:nvCxnSpPr>
        <p:spPr>
          <a:xfrm flipH="1" flipV="1">
            <a:off x="162931" y="3696104"/>
            <a:ext cx="7877139" cy="48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BEBE4F64-8290-499D-A070-63953D38DD83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040070" y="3747721"/>
            <a:ext cx="2" cy="2931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kstvak 53">
            <a:extLst>
              <a:ext uri="{FF2B5EF4-FFF2-40B4-BE49-F238E27FC236}">
                <a16:creationId xmlns:a16="http://schemas.microsoft.com/office/drawing/2014/main" id="{124679EF-4BF7-41DB-A85B-2D2E223AA9CC}"/>
              </a:ext>
            </a:extLst>
          </p:cNvPr>
          <p:cNvSpPr txBox="1"/>
          <p:nvPr/>
        </p:nvSpPr>
        <p:spPr>
          <a:xfrm>
            <a:off x="1656839" y="3372492"/>
            <a:ext cx="154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BAUnitAsParty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85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23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61793" y="4818093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27581" y="3233411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65698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V="1">
            <a:off x="7987985" y="3937444"/>
            <a:ext cx="169162" cy="2563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8028137" y="3627815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itel 29">
            <a:extLst>
              <a:ext uri="{FF2B5EF4-FFF2-40B4-BE49-F238E27FC236}">
                <a16:creationId xmlns:a16="http://schemas.microsoft.com/office/drawing/2014/main" id="{DFE8AC8D-4BEF-44A8-B845-9CF9B4A71B72}"/>
              </a:ext>
            </a:extLst>
          </p:cNvPr>
          <p:cNvSpPr txBox="1">
            <a:spLocks/>
          </p:cNvSpPr>
          <p:nvPr/>
        </p:nvSpPr>
        <p:spPr>
          <a:xfrm>
            <a:off x="812464" y="161825"/>
            <a:ext cx="1077258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04: The </a:t>
            </a:r>
            <a:r>
              <a:rPr lang="nl-NL" dirty="0" err="1"/>
              <a:t>Municipality</a:t>
            </a:r>
            <a:r>
              <a:rPr lang="nl-NL" dirty="0"/>
              <a:t> wants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develop</a:t>
            </a:r>
            <a:r>
              <a:rPr lang="nl-NL" dirty="0"/>
              <a:t> a </a:t>
            </a:r>
            <a:r>
              <a:rPr lang="nl-NL" dirty="0" err="1"/>
              <a:t>spatial</a:t>
            </a:r>
            <a:r>
              <a:rPr lang="nl-NL" dirty="0"/>
              <a:t> plan on WR11: 7 new </a:t>
            </a:r>
            <a:r>
              <a:rPr lang="nl-NL" dirty="0" err="1"/>
              <a:t>houses</a:t>
            </a:r>
            <a:endParaRPr lang="nl-NL" dirty="0"/>
          </a:p>
        </p:txBody>
      </p:sp>
      <p:sp>
        <p:nvSpPr>
          <p:cNvPr id="279" name="Tekstvak 278">
            <a:extLst>
              <a:ext uri="{FF2B5EF4-FFF2-40B4-BE49-F238E27FC236}">
                <a16:creationId xmlns:a16="http://schemas.microsoft.com/office/drawing/2014/main" id="{0F6784A4-F615-47AF-9C56-FB772D4640AF}"/>
              </a:ext>
            </a:extLst>
          </p:cNvPr>
          <p:cNvSpPr txBox="1"/>
          <p:nvPr/>
        </p:nvSpPr>
        <p:spPr>
          <a:xfrm>
            <a:off x="6330228" y="6499635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WR11</a:t>
            </a:r>
          </a:p>
        </p:txBody>
      </p:sp>
      <p:sp>
        <p:nvSpPr>
          <p:cNvPr id="21" name="Pijl: omhoog 20">
            <a:extLst>
              <a:ext uri="{FF2B5EF4-FFF2-40B4-BE49-F238E27FC236}">
                <a16:creationId xmlns:a16="http://schemas.microsoft.com/office/drawing/2014/main" id="{E84ADD78-EC7E-4BFF-B103-1C7826A72DD1}"/>
              </a:ext>
            </a:extLst>
          </p:cNvPr>
          <p:cNvSpPr/>
          <p:nvPr/>
        </p:nvSpPr>
        <p:spPr>
          <a:xfrm>
            <a:off x="7141617" y="6510693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238AFE39-4F8E-4849-8147-890BCB357240}"/>
              </a:ext>
            </a:extLst>
          </p:cNvPr>
          <p:cNvSpPr/>
          <p:nvPr/>
        </p:nvSpPr>
        <p:spPr>
          <a:xfrm>
            <a:off x="6233284" y="3255191"/>
            <a:ext cx="579851" cy="11472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Rechthoek 282">
            <a:extLst>
              <a:ext uri="{FF2B5EF4-FFF2-40B4-BE49-F238E27FC236}">
                <a16:creationId xmlns:a16="http://schemas.microsoft.com/office/drawing/2014/main" id="{E2373481-B886-44DB-B17B-CCC5A178C538}"/>
              </a:ext>
            </a:extLst>
          </p:cNvPr>
          <p:cNvSpPr/>
          <p:nvPr/>
        </p:nvSpPr>
        <p:spPr>
          <a:xfrm>
            <a:off x="7442794" y="5519321"/>
            <a:ext cx="562702" cy="9076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7" name="Rechthoek 286">
            <a:extLst>
              <a:ext uri="{FF2B5EF4-FFF2-40B4-BE49-F238E27FC236}">
                <a16:creationId xmlns:a16="http://schemas.microsoft.com/office/drawing/2014/main" id="{6727E2D2-9E9E-452D-B5A3-E3A8CC8DC7F1}"/>
              </a:ext>
            </a:extLst>
          </p:cNvPr>
          <p:cNvSpPr/>
          <p:nvPr/>
        </p:nvSpPr>
        <p:spPr>
          <a:xfrm>
            <a:off x="6852078" y="5529672"/>
            <a:ext cx="587121" cy="88806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4F65D411-B617-4AE1-92E7-909D24BAF251}"/>
              </a:ext>
            </a:extLst>
          </p:cNvPr>
          <p:cNvSpPr/>
          <p:nvPr/>
        </p:nvSpPr>
        <p:spPr>
          <a:xfrm>
            <a:off x="6215119" y="5516690"/>
            <a:ext cx="656384" cy="89582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CEA2BD86-346A-4B18-ACF5-8F723BB876EC}"/>
              </a:ext>
            </a:extLst>
          </p:cNvPr>
          <p:cNvSpPr/>
          <p:nvPr/>
        </p:nvSpPr>
        <p:spPr>
          <a:xfrm>
            <a:off x="7444125" y="4375670"/>
            <a:ext cx="562702" cy="9076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D99CB9B7-C0BE-4B88-8741-A1E8788142D4}"/>
              </a:ext>
            </a:extLst>
          </p:cNvPr>
          <p:cNvSpPr/>
          <p:nvPr/>
        </p:nvSpPr>
        <p:spPr>
          <a:xfrm>
            <a:off x="6853409" y="4391830"/>
            <a:ext cx="587121" cy="8822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66421845-299E-40FC-B1C1-64669D17A1EB}"/>
              </a:ext>
            </a:extLst>
          </p:cNvPr>
          <p:cNvSpPr/>
          <p:nvPr/>
        </p:nvSpPr>
        <p:spPr>
          <a:xfrm>
            <a:off x="6216450" y="4391242"/>
            <a:ext cx="656384" cy="8776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C3F071A3-FF6B-4072-BFDC-E08E673581E0}"/>
              </a:ext>
            </a:extLst>
          </p:cNvPr>
          <p:cNvSpPr/>
          <p:nvPr/>
        </p:nvSpPr>
        <p:spPr>
          <a:xfrm>
            <a:off x="6217382" y="5269923"/>
            <a:ext cx="1758080" cy="24676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9751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55790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09335" y="435279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434140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4669790"/>
            <a:ext cx="1042572" cy="1226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5777" y="5896026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>
            <a:off x="8884688" y="4658406"/>
            <a:ext cx="1138028" cy="113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557902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24" y="322335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319631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455777" y="3540348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5766762" y="3513317"/>
            <a:ext cx="1042573" cy="11564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hoek 14">
            <a:extLst>
              <a:ext uri="{FF2B5EF4-FFF2-40B4-BE49-F238E27FC236}">
                <a16:creationId xmlns:a16="http://schemas.microsoft.com/office/drawing/2014/main" id="{0AB43ACD-DB59-407A-8F66-AAFBFBDD5C3F}"/>
              </a:ext>
            </a:extLst>
          </p:cNvPr>
          <p:cNvSpPr/>
          <p:nvPr/>
        </p:nvSpPr>
        <p:spPr>
          <a:xfrm>
            <a:off x="3691409" y="436679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8060E72D-E036-445C-89DA-DA8E5E065902}"/>
              </a:ext>
            </a:extLst>
          </p:cNvPr>
          <p:cNvSpPr/>
          <p:nvPr/>
        </p:nvSpPr>
        <p:spPr>
          <a:xfrm>
            <a:off x="380424" y="437263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B2B6EFB-AA08-4D7A-B474-5941B26CAEF5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455777" y="4683794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33A7CF5E-3EA0-4157-B2F3-34B70D5AFF59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5766762" y="4669790"/>
            <a:ext cx="1042573" cy="14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76" idx="0"/>
            <a:endCxn id="15" idx="2"/>
          </p:cNvCxnSpPr>
          <p:nvPr/>
        </p:nvCxnSpPr>
        <p:spPr>
          <a:xfrm flipH="1" flipV="1">
            <a:off x="4729086" y="5000792"/>
            <a:ext cx="1" cy="578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el 29">
            <a:extLst>
              <a:ext uri="{FF2B5EF4-FFF2-40B4-BE49-F238E27FC236}">
                <a16:creationId xmlns:a16="http://schemas.microsoft.com/office/drawing/2014/main" id="{F879A999-6955-4F96-A076-80309A2BB12A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Existing</a:t>
            </a:r>
            <a:r>
              <a:rPr lang="nl-NL" dirty="0"/>
              <a:t> </a:t>
            </a:r>
            <a:r>
              <a:rPr lang="nl-NL" dirty="0" err="1"/>
              <a:t>situation</a:t>
            </a:r>
            <a:r>
              <a:rPr lang="nl-NL" dirty="0"/>
              <a:t> WR11</a:t>
            </a:r>
          </a:p>
        </p:txBody>
      </p:sp>
    </p:spTree>
    <p:extLst>
      <p:ext uri="{BB962C8B-B14F-4D97-AF65-F5344CB8AC3E}">
        <p14:creationId xmlns:p14="http://schemas.microsoft.com/office/powerpoint/2010/main" val="351322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Municipal</a:t>
            </a:r>
            <a:r>
              <a:rPr lang="nl-NL" dirty="0"/>
              <a:t> Offices </a:t>
            </a:r>
            <a:r>
              <a:rPr lang="nl-NL" dirty="0" err="1"/>
              <a:t>and</a:t>
            </a:r>
            <a:r>
              <a:rPr lang="nl-NL" dirty="0"/>
              <a:t> Services</a:t>
            </a:r>
          </a:p>
        </p:txBody>
      </p:sp>
      <p:sp>
        <p:nvSpPr>
          <p:cNvPr id="280" name="Pijl: omlaag 279">
            <a:extLst>
              <a:ext uri="{FF2B5EF4-FFF2-40B4-BE49-F238E27FC236}">
                <a16:creationId xmlns:a16="http://schemas.microsoft.com/office/drawing/2014/main" id="{1186A8FB-43DC-4B06-A7F9-772008CC3D95}"/>
              </a:ext>
            </a:extLst>
          </p:cNvPr>
          <p:cNvSpPr/>
          <p:nvPr/>
        </p:nvSpPr>
        <p:spPr>
          <a:xfrm rot="2518121">
            <a:off x="7900411" y="960245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75751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5567644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09335" y="434140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434140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4658406"/>
            <a:ext cx="1042572" cy="1226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5777" y="5884642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>
            <a:off x="8884688" y="4658406"/>
            <a:ext cx="113802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556764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24" y="321196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318493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455777" y="3528964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5766762" y="3501933"/>
            <a:ext cx="1042573" cy="11564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hoek 14">
            <a:extLst>
              <a:ext uri="{FF2B5EF4-FFF2-40B4-BE49-F238E27FC236}">
                <a16:creationId xmlns:a16="http://schemas.microsoft.com/office/drawing/2014/main" id="{0AB43ACD-DB59-407A-8F66-AAFBFBDD5C3F}"/>
              </a:ext>
            </a:extLst>
          </p:cNvPr>
          <p:cNvSpPr/>
          <p:nvPr/>
        </p:nvSpPr>
        <p:spPr>
          <a:xfrm>
            <a:off x="3691409" y="435541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8060E72D-E036-445C-89DA-DA8E5E065902}"/>
              </a:ext>
            </a:extLst>
          </p:cNvPr>
          <p:cNvSpPr/>
          <p:nvPr/>
        </p:nvSpPr>
        <p:spPr>
          <a:xfrm>
            <a:off x="380424" y="436125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B2B6EFB-AA08-4D7A-B474-5941B26CAEF5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455777" y="4672410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33A7CF5E-3EA0-4157-B2F3-34B70D5AFF59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5766762" y="4658406"/>
            <a:ext cx="1042573" cy="14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76" idx="0"/>
            <a:endCxn id="15" idx="2"/>
          </p:cNvCxnSpPr>
          <p:nvPr/>
        </p:nvCxnSpPr>
        <p:spPr>
          <a:xfrm flipH="1" flipV="1">
            <a:off x="4729086" y="4989408"/>
            <a:ext cx="1" cy="578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el 29">
            <a:extLst>
              <a:ext uri="{FF2B5EF4-FFF2-40B4-BE49-F238E27FC236}">
                <a16:creationId xmlns:a16="http://schemas.microsoft.com/office/drawing/2014/main" id="{F879A999-6955-4F96-A076-80309A2BB12A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Implementation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plan means: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C4C5D0CA-09DE-4944-88A1-2D9EC3F6105D}"/>
              </a:ext>
            </a:extLst>
          </p:cNvPr>
          <p:cNvSpPr txBox="1"/>
          <p:nvPr/>
        </p:nvSpPr>
        <p:spPr>
          <a:xfrm>
            <a:off x="812465" y="561828"/>
            <a:ext cx="103568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6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nl-NL" sz="1600" dirty="0">
                <a:solidFill>
                  <a:srgbClr val="FF0000"/>
                </a:solidFill>
              </a:rPr>
              <a:t>Transfer of </a:t>
            </a:r>
            <a:r>
              <a:rPr lang="nl-NL" sz="1600" dirty="0" err="1">
                <a:solidFill>
                  <a:srgbClr val="FF0000"/>
                </a:solidFill>
              </a:rPr>
              <a:t>ownership</a:t>
            </a:r>
            <a:r>
              <a:rPr lang="nl-NL" sz="1600" dirty="0">
                <a:solidFill>
                  <a:srgbClr val="FF0000"/>
                </a:solidFill>
              </a:rPr>
              <a:t> of BAU06 </a:t>
            </a:r>
            <a:r>
              <a:rPr lang="nl-NL" sz="1600" dirty="0" err="1">
                <a:solidFill>
                  <a:srgbClr val="FF0000"/>
                </a:solidFill>
              </a:rPr>
              <a:t>from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Cooperation </a:t>
            </a:r>
            <a:r>
              <a:rPr lang="nl-NL" sz="1600" dirty="0" err="1">
                <a:solidFill>
                  <a:srgbClr val="FF0000"/>
                </a:solidFill>
              </a:rPr>
              <a:t>to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Municipality</a:t>
            </a:r>
            <a:endParaRPr lang="nl-NL" sz="16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Ending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Usufruct</a:t>
            </a:r>
            <a:r>
              <a:rPr lang="nl-NL" sz="1600" dirty="0">
                <a:solidFill>
                  <a:srgbClr val="FF0000"/>
                </a:solidFill>
              </a:rPr>
              <a:t> Right07</a:t>
            </a: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Ending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Mortgage</a:t>
            </a:r>
            <a:r>
              <a:rPr lang="nl-NL" sz="1600" dirty="0">
                <a:solidFill>
                  <a:srgbClr val="FF0000"/>
                </a:solidFill>
              </a:rPr>
              <a:t> Restriction01</a:t>
            </a: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Subdivision</a:t>
            </a:r>
            <a:r>
              <a:rPr lang="nl-NL" sz="1600" dirty="0">
                <a:solidFill>
                  <a:srgbClr val="FF0000"/>
                </a:solidFill>
              </a:rPr>
              <a:t> of WR11 </a:t>
            </a:r>
            <a:r>
              <a:rPr lang="nl-NL" sz="1600" dirty="0" err="1">
                <a:solidFill>
                  <a:srgbClr val="FF0000"/>
                </a:solidFill>
              </a:rPr>
              <a:t>into</a:t>
            </a:r>
            <a:r>
              <a:rPr lang="nl-NL" sz="1600" dirty="0">
                <a:solidFill>
                  <a:srgbClr val="FF0000"/>
                </a:solidFill>
              </a:rPr>
              <a:t> 8 new </a:t>
            </a:r>
            <a:r>
              <a:rPr lang="nl-NL" sz="1600" dirty="0" err="1">
                <a:solidFill>
                  <a:srgbClr val="FF0000"/>
                </a:solidFill>
              </a:rPr>
              <a:t>Spatial</a:t>
            </a:r>
            <a:r>
              <a:rPr lang="nl-NL" sz="1600" dirty="0">
                <a:solidFill>
                  <a:srgbClr val="FF0000"/>
                </a:solidFill>
              </a:rPr>
              <a:t> units</a:t>
            </a: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done</a:t>
            </a:r>
            <a:r>
              <a:rPr lang="nl-NL" sz="1600" dirty="0">
                <a:solidFill>
                  <a:srgbClr val="FF0000"/>
                </a:solidFill>
              </a:rPr>
              <a:t> in </a:t>
            </a:r>
            <a:r>
              <a:rPr lang="nl-NL" sz="1600" dirty="0" err="1">
                <a:solidFill>
                  <a:srgbClr val="FF0000"/>
                </a:solidFill>
              </a:rPr>
              <a:t>one</a:t>
            </a:r>
            <a:r>
              <a:rPr lang="nl-NL" sz="1600" dirty="0">
                <a:solidFill>
                  <a:srgbClr val="FF0000"/>
                </a:solidFill>
              </a:rPr>
              <a:t> transaction</a:t>
            </a:r>
          </a:p>
          <a:p>
            <a:endParaRPr lang="nl-NL" sz="1600" dirty="0">
              <a:solidFill>
                <a:srgbClr val="FF0000"/>
              </a:solidFill>
            </a:endParaRPr>
          </a:p>
          <a:p>
            <a:pPr algn="r"/>
            <a:endParaRPr lang="nl-NL" sz="1600" dirty="0">
              <a:solidFill>
                <a:srgbClr val="FF0000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76CC005-DD39-4308-9CF1-ADA91323E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717" y="1024319"/>
            <a:ext cx="4291012" cy="260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4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BFB36840-6F49-48BF-B286-2B74E470EA31}"/>
              </a:ext>
            </a:extLst>
          </p:cNvPr>
          <p:cNvSpPr/>
          <p:nvPr/>
        </p:nvSpPr>
        <p:spPr>
          <a:xfrm>
            <a:off x="380424" y="1617804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1760F2B-1CE7-441D-A1D5-DF3E9967FB4E}"/>
              </a:ext>
            </a:extLst>
          </p:cNvPr>
          <p:cNvSpPr/>
          <p:nvPr/>
        </p:nvSpPr>
        <p:spPr>
          <a:xfrm>
            <a:off x="6809335" y="10876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86F719A-2ECA-4DAB-854A-7D84AB9840B9}"/>
              </a:ext>
            </a:extLst>
          </p:cNvPr>
          <p:cNvSpPr/>
          <p:nvPr/>
        </p:nvSpPr>
        <p:spPr>
          <a:xfrm>
            <a:off x="10017604" y="11038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9FB7F8C8-D28D-4BD9-AAF5-A182190E4514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 flipV="1">
            <a:off x="5766763" y="425766"/>
            <a:ext cx="1042572" cy="1509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70A9E967-8DC9-4131-83B0-316468DF575D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455777" y="1934802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A952147E-A2D7-42C3-B1F6-ABFC773587AE}"/>
              </a:ext>
            </a:extLst>
          </p:cNvPr>
          <p:cNvCxnSpPr>
            <a:cxnSpLocks/>
            <a:stCxn id="4" idx="1"/>
            <a:endCxn id="3" idx="3"/>
          </p:cNvCxnSpPr>
          <p:nvPr/>
        </p:nvCxnSpPr>
        <p:spPr>
          <a:xfrm flipH="1" flipV="1">
            <a:off x="8884688" y="425766"/>
            <a:ext cx="1132916" cy="16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7">
            <a:extLst>
              <a:ext uri="{FF2B5EF4-FFF2-40B4-BE49-F238E27FC236}">
                <a16:creationId xmlns:a16="http://schemas.microsoft.com/office/drawing/2014/main" id="{9955AC36-BABE-4426-9A47-30827AB20773}"/>
              </a:ext>
            </a:extLst>
          </p:cNvPr>
          <p:cNvSpPr/>
          <p:nvPr/>
        </p:nvSpPr>
        <p:spPr>
          <a:xfrm>
            <a:off x="3691410" y="161780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ED003427-3BF1-474F-B573-F66ABD8A1CFD}"/>
              </a:ext>
            </a:extLst>
          </p:cNvPr>
          <p:cNvSpPr/>
          <p:nvPr/>
        </p:nvSpPr>
        <p:spPr>
          <a:xfrm>
            <a:off x="389851" y="12940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121E505-DD03-4811-905B-88956A40F4A2}"/>
              </a:ext>
            </a:extLst>
          </p:cNvPr>
          <p:cNvSpPr/>
          <p:nvPr/>
        </p:nvSpPr>
        <p:spPr>
          <a:xfrm>
            <a:off x="3700836" y="10237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E7665006-9FE1-42B4-9CC7-62928E6F9BB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465204" y="446407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89B1C44-87C5-4AEE-885A-58925A29D0B3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>
            <a:off x="5776189" y="419376"/>
            <a:ext cx="1033146" cy="6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C0CE872-66B7-41AD-BCBA-9520BC649F18}"/>
              </a:ext>
            </a:extLst>
          </p:cNvPr>
          <p:cNvSpPr/>
          <p:nvPr/>
        </p:nvSpPr>
        <p:spPr>
          <a:xfrm>
            <a:off x="3691409" y="85806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F0D57B14-15CA-4B0B-904A-E78ADB91EFD5}"/>
              </a:ext>
            </a:extLst>
          </p:cNvPr>
          <p:cNvSpPr/>
          <p:nvPr/>
        </p:nvSpPr>
        <p:spPr>
          <a:xfrm>
            <a:off x="380424" y="8639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60F66CE5-B3CF-4E8D-97FF-4B6D8147F98B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2455777" y="1175065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037DE156-A3AD-4B9F-BAA0-9C3B77DDCEED}"/>
              </a:ext>
            </a:extLst>
          </p:cNvPr>
          <p:cNvCxnSpPr>
            <a:cxnSpLocks/>
            <a:stCxn id="13" idx="3"/>
            <a:endCxn id="3" idx="1"/>
          </p:cNvCxnSpPr>
          <p:nvPr/>
        </p:nvCxnSpPr>
        <p:spPr>
          <a:xfrm flipV="1">
            <a:off x="5766762" y="425766"/>
            <a:ext cx="1042573" cy="7492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jl: omlaag 17">
            <a:extLst>
              <a:ext uri="{FF2B5EF4-FFF2-40B4-BE49-F238E27FC236}">
                <a16:creationId xmlns:a16="http://schemas.microsoft.com/office/drawing/2014/main" id="{C33D80EA-2CDB-4370-8180-1913E8228A0E}"/>
              </a:ext>
            </a:extLst>
          </p:cNvPr>
          <p:cNvSpPr/>
          <p:nvPr/>
        </p:nvSpPr>
        <p:spPr>
          <a:xfrm>
            <a:off x="5783776" y="2850517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E4E31F06-4D3F-4D87-BEA7-45A712A5E8B4}"/>
              </a:ext>
            </a:extLst>
          </p:cNvPr>
          <p:cNvSpPr/>
          <p:nvPr/>
        </p:nvSpPr>
        <p:spPr>
          <a:xfrm>
            <a:off x="6820330" y="41450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BAU17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F7A8FC95-678C-4FCD-8C59-F290EAE28A21}"/>
              </a:ext>
            </a:extLst>
          </p:cNvPr>
          <p:cNvSpPr/>
          <p:nvPr/>
        </p:nvSpPr>
        <p:spPr>
          <a:xfrm>
            <a:off x="10017604" y="328503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WR27</a:t>
            </a:r>
          </a:p>
        </p:txBody>
      </p: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B25F3C8E-216D-42A5-986E-DE1DBF4F19DA}"/>
              </a:ext>
            </a:extLst>
          </p:cNvPr>
          <p:cNvCxnSpPr>
            <a:cxnSpLocks/>
            <a:stCxn id="32" idx="1"/>
            <a:endCxn id="20" idx="3"/>
          </p:cNvCxnSpPr>
          <p:nvPr/>
        </p:nvCxnSpPr>
        <p:spPr>
          <a:xfrm flipH="1">
            <a:off x="8895683" y="2169860"/>
            <a:ext cx="1121921" cy="2292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hoek 22">
            <a:extLst>
              <a:ext uri="{FF2B5EF4-FFF2-40B4-BE49-F238E27FC236}">
                <a16:creationId xmlns:a16="http://schemas.microsoft.com/office/drawing/2014/main" id="{FEC0BE25-B1F3-4007-AD2C-331B9C76E08B}"/>
              </a:ext>
            </a:extLst>
          </p:cNvPr>
          <p:cNvSpPr/>
          <p:nvPr/>
        </p:nvSpPr>
        <p:spPr>
          <a:xfrm>
            <a:off x="3702404" y="415902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OwnershipRight22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687E478F-4C55-487F-A17D-CD0EEC08FBAB}"/>
              </a:ext>
            </a:extLst>
          </p:cNvPr>
          <p:cNvSpPr/>
          <p:nvPr/>
        </p:nvSpPr>
        <p:spPr>
          <a:xfrm>
            <a:off x="391419" y="416485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6A1BDE0D-1388-4344-93ED-CEFD00CFA838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 flipV="1">
            <a:off x="2466772" y="4476018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A8E1451-0162-4D72-9822-3688755B91EF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 flipV="1">
            <a:off x="5777757" y="4462014"/>
            <a:ext cx="1042573" cy="14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hoek 26">
            <a:extLst>
              <a:ext uri="{FF2B5EF4-FFF2-40B4-BE49-F238E27FC236}">
                <a16:creationId xmlns:a16="http://schemas.microsoft.com/office/drawing/2014/main" id="{DBF6C44F-AAC7-4219-9482-7EC9FABE4F21}"/>
              </a:ext>
            </a:extLst>
          </p:cNvPr>
          <p:cNvSpPr/>
          <p:nvPr/>
        </p:nvSpPr>
        <p:spPr>
          <a:xfrm>
            <a:off x="10017604" y="400111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WR28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95826F2C-B365-4D64-8F14-4ECAFD16BC65}"/>
              </a:ext>
            </a:extLst>
          </p:cNvPr>
          <p:cNvSpPr/>
          <p:nvPr/>
        </p:nvSpPr>
        <p:spPr>
          <a:xfrm>
            <a:off x="10017604" y="471720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WR29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25861E5A-4203-4838-B7CA-5EBFE4693B63}"/>
              </a:ext>
            </a:extLst>
          </p:cNvPr>
          <p:cNvSpPr/>
          <p:nvPr/>
        </p:nvSpPr>
        <p:spPr>
          <a:xfrm>
            <a:off x="10017604" y="543328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WR30</a:t>
            </a: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4EDCA8C5-556D-41E3-B024-92E815A0348B}"/>
              </a:ext>
            </a:extLst>
          </p:cNvPr>
          <p:cNvSpPr/>
          <p:nvPr/>
        </p:nvSpPr>
        <p:spPr>
          <a:xfrm>
            <a:off x="10017604" y="614937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WR31</a:t>
            </a: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0CB27318-4E6A-4A17-B1F8-71F80B295D26}"/>
              </a:ext>
            </a:extLst>
          </p:cNvPr>
          <p:cNvSpPr/>
          <p:nvPr/>
        </p:nvSpPr>
        <p:spPr>
          <a:xfrm>
            <a:off x="10017604" y="256894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WR26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686030AA-461B-43F5-A995-DB3E7331B21F}"/>
              </a:ext>
            </a:extLst>
          </p:cNvPr>
          <p:cNvSpPr/>
          <p:nvPr/>
        </p:nvSpPr>
        <p:spPr>
          <a:xfrm>
            <a:off x="10017604" y="185286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WR25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9544AF81-6A39-4CE9-93DD-6F0F235B2FCA}"/>
              </a:ext>
            </a:extLst>
          </p:cNvPr>
          <p:cNvSpPr/>
          <p:nvPr/>
        </p:nvSpPr>
        <p:spPr>
          <a:xfrm>
            <a:off x="10017604" y="113677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WR24</a:t>
            </a:r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3EA0CD85-2B03-4561-BF3A-6C0E7BD50781}"/>
              </a:ext>
            </a:extLst>
          </p:cNvPr>
          <p:cNvCxnSpPr>
            <a:cxnSpLocks/>
            <a:stCxn id="31" idx="1"/>
            <a:endCxn id="20" idx="3"/>
          </p:cNvCxnSpPr>
          <p:nvPr/>
        </p:nvCxnSpPr>
        <p:spPr>
          <a:xfrm flipH="1">
            <a:off x="8895683" y="2885945"/>
            <a:ext cx="1121921" cy="1576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3389C88E-9B66-491F-BEE3-0F8A7E0489C5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8895683" y="3602030"/>
            <a:ext cx="1121921" cy="8599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94592344-1BBB-4CE5-AD61-CCB6218C30F8}"/>
              </a:ext>
            </a:extLst>
          </p:cNvPr>
          <p:cNvCxnSpPr>
            <a:cxnSpLocks/>
            <a:stCxn id="27" idx="1"/>
            <a:endCxn id="20" idx="3"/>
          </p:cNvCxnSpPr>
          <p:nvPr/>
        </p:nvCxnSpPr>
        <p:spPr>
          <a:xfrm flipH="1">
            <a:off x="8895683" y="4318115"/>
            <a:ext cx="1121921" cy="143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BF291905-A813-4207-9E5C-89EA9A0638A9}"/>
              </a:ext>
            </a:extLst>
          </p:cNvPr>
          <p:cNvCxnSpPr>
            <a:cxnSpLocks/>
            <a:stCxn id="28" idx="1"/>
            <a:endCxn id="20" idx="3"/>
          </p:cNvCxnSpPr>
          <p:nvPr/>
        </p:nvCxnSpPr>
        <p:spPr>
          <a:xfrm flipH="1" flipV="1">
            <a:off x="8895683" y="4462014"/>
            <a:ext cx="1121921" cy="5721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290B008C-2ACC-4227-BF19-3F6DC623AFD1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 flipV="1">
            <a:off x="8895683" y="4462014"/>
            <a:ext cx="1121921" cy="12882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D5F7CC64-F3AE-4A80-8FAA-D8439C5400E4}"/>
              </a:ext>
            </a:extLst>
          </p:cNvPr>
          <p:cNvCxnSpPr>
            <a:cxnSpLocks/>
            <a:stCxn id="30" idx="1"/>
            <a:endCxn id="20" idx="3"/>
          </p:cNvCxnSpPr>
          <p:nvPr/>
        </p:nvCxnSpPr>
        <p:spPr>
          <a:xfrm flipH="1" flipV="1">
            <a:off x="8895683" y="4462014"/>
            <a:ext cx="1121921" cy="2004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7956B955-2458-4FD5-BDB1-524DD89FA437}"/>
              </a:ext>
            </a:extLst>
          </p:cNvPr>
          <p:cNvCxnSpPr>
            <a:cxnSpLocks/>
            <a:stCxn id="33" idx="1"/>
            <a:endCxn id="20" idx="3"/>
          </p:cNvCxnSpPr>
          <p:nvPr/>
        </p:nvCxnSpPr>
        <p:spPr>
          <a:xfrm flipH="1">
            <a:off x="8895683" y="1453775"/>
            <a:ext cx="1121921" cy="30082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Afbeelding 66">
            <a:extLst>
              <a:ext uri="{FF2B5EF4-FFF2-40B4-BE49-F238E27FC236}">
                <a16:creationId xmlns:a16="http://schemas.microsoft.com/office/drawing/2014/main" id="{353ED91E-25C4-4262-A75B-8E24177E7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08" y="4924544"/>
            <a:ext cx="2548598" cy="18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51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99D19B86-22D4-4B86-9C26-E08B8B4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Subdivision</a:t>
            </a:r>
            <a:endParaRPr lang="nl-NL" dirty="0"/>
          </a:p>
        </p:txBody>
      </p:sp>
      <p:pic>
        <p:nvPicPr>
          <p:cNvPr id="46" name="Afbeelding 45">
            <a:extLst>
              <a:ext uri="{FF2B5EF4-FFF2-40B4-BE49-F238E27FC236}">
                <a16:creationId xmlns:a16="http://schemas.microsoft.com/office/drawing/2014/main" id="{68AF69B5-1AAC-40E4-B58D-8428415BF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59" y="1690688"/>
            <a:ext cx="9463769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06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>
            <a:extLst>
              <a:ext uri="{FF2B5EF4-FFF2-40B4-BE49-F238E27FC236}">
                <a16:creationId xmlns:a16="http://schemas.microsoft.com/office/drawing/2014/main" id="{C5D30FE4-A961-45AF-92E6-6C879AE3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59" y="1690688"/>
            <a:ext cx="9463769" cy="4802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</a:t>
            </a:r>
            <a:r>
              <a:rPr lang="nl-NL" dirty="0" err="1"/>
              <a:t>Boundary</a:t>
            </a:r>
            <a:r>
              <a:rPr lang="nl-NL" dirty="0"/>
              <a:t> Points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8BA0CB58-F3A0-4968-BD87-7ADA71B4CF38}"/>
              </a:ext>
            </a:extLst>
          </p:cNvPr>
          <p:cNvSpPr/>
          <p:nvPr/>
        </p:nvSpPr>
        <p:spPr>
          <a:xfrm>
            <a:off x="2155410" y="180898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31" name="Pijl: omhoog 30">
            <a:extLst>
              <a:ext uri="{FF2B5EF4-FFF2-40B4-BE49-F238E27FC236}">
                <a16:creationId xmlns:a16="http://schemas.microsoft.com/office/drawing/2014/main" id="{8E6118DF-57EC-458E-8E3A-CB275F6DAC3A}"/>
              </a:ext>
            </a:extLst>
          </p:cNvPr>
          <p:cNvSpPr/>
          <p:nvPr/>
        </p:nvSpPr>
        <p:spPr>
          <a:xfrm rot="9141773">
            <a:off x="4231105" y="3052601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7BC83005-B266-49DE-80AE-123BE5CF8CC3}"/>
              </a:ext>
            </a:extLst>
          </p:cNvPr>
          <p:cNvSpPr/>
          <p:nvPr/>
        </p:nvSpPr>
        <p:spPr>
          <a:xfrm>
            <a:off x="2885507" y="180898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17EFB25A-2307-48BE-A19F-3CAF290CCEF9}"/>
              </a:ext>
            </a:extLst>
          </p:cNvPr>
          <p:cNvSpPr/>
          <p:nvPr/>
        </p:nvSpPr>
        <p:spPr>
          <a:xfrm>
            <a:off x="2876826" y="323201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3F58D4C-0CF6-437A-8925-92F47F220F66}"/>
              </a:ext>
            </a:extLst>
          </p:cNvPr>
          <p:cNvSpPr/>
          <p:nvPr/>
        </p:nvSpPr>
        <p:spPr>
          <a:xfrm>
            <a:off x="3282025" y="324069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D7A7B1DC-2268-4352-9A0A-6F99A74FDE4E}"/>
              </a:ext>
            </a:extLst>
          </p:cNvPr>
          <p:cNvSpPr/>
          <p:nvPr/>
        </p:nvSpPr>
        <p:spPr>
          <a:xfrm>
            <a:off x="3675904" y="325995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412A6C75-B31F-42C2-9E4F-592B7DC49FAE}"/>
              </a:ext>
            </a:extLst>
          </p:cNvPr>
          <p:cNvSpPr/>
          <p:nvPr/>
        </p:nvSpPr>
        <p:spPr>
          <a:xfrm>
            <a:off x="4290998" y="324334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1646CC9C-7C63-4D5B-BCA6-48D708579B47}"/>
              </a:ext>
            </a:extLst>
          </p:cNvPr>
          <p:cNvSpPr/>
          <p:nvPr/>
        </p:nvSpPr>
        <p:spPr>
          <a:xfrm>
            <a:off x="4474982" y="325995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16ABC8C9-FE9F-49D0-9DF4-4B0C6EFDC603}"/>
              </a:ext>
            </a:extLst>
          </p:cNvPr>
          <p:cNvSpPr/>
          <p:nvPr/>
        </p:nvSpPr>
        <p:spPr>
          <a:xfrm>
            <a:off x="4444724" y="590706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C2F707DD-FC5C-4760-8521-83B693442E2E}"/>
              </a:ext>
            </a:extLst>
          </p:cNvPr>
          <p:cNvSpPr/>
          <p:nvPr/>
        </p:nvSpPr>
        <p:spPr>
          <a:xfrm>
            <a:off x="2175467" y="589911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23FB053B-DFD6-4E2D-8FDC-6CC3E921E29B}"/>
              </a:ext>
            </a:extLst>
          </p:cNvPr>
          <p:cNvSpPr/>
          <p:nvPr/>
        </p:nvSpPr>
        <p:spPr>
          <a:xfrm>
            <a:off x="7523860" y="180235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556A3958-128F-4481-861D-C94922E6B5AC}"/>
              </a:ext>
            </a:extLst>
          </p:cNvPr>
          <p:cNvSpPr/>
          <p:nvPr/>
        </p:nvSpPr>
        <p:spPr>
          <a:xfrm>
            <a:off x="8253957" y="180235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6CF4320E-43CF-4C6C-BF24-5CE2866A279D}"/>
              </a:ext>
            </a:extLst>
          </p:cNvPr>
          <p:cNvSpPr/>
          <p:nvPr/>
        </p:nvSpPr>
        <p:spPr>
          <a:xfrm>
            <a:off x="8245276" y="322538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C0DC6793-A5E8-49F2-9F50-7661550BBAE3}"/>
              </a:ext>
            </a:extLst>
          </p:cNvPr>
          <p:cNvSpPr/>
          <p:nvPr/>
        </p:nvSpPr>
        <p:spPr>
          <a:xfrm>
            <a:off x="8650475" y="323406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DC1ECBAE-3005-4320-9B92-2B783FF7A9AE}"/>
              </a:ext>
            </a:extLst>
          </p:cNvPr>
          <p:cNvSpPr/>
          <p:nvPr/>
        </p:nvSpPr>
        <p:spPr>
          <a:xfrm>
            <a:off x="9044354" y="325332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8773483C-C71B-4111-960A-49E6B7B61456}"/>
              </a:ext>
            </a:extLst>
          </p:cNvPr>
          <p:cNvSpPr/>
          <p:nvPr/>
        </p:nvSpPr>
        <p:spPr>
          <a:xfrm>
            <a:off x="9659448" y="323671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535BA33E-541C-4F5D-9F89-6F5CE9AF3A4E}"/>
              </a:ext>
            </a:extLst>
          </p:cNvPr>
          <p:cNvSpPr/>
          <p:nvPr/>
        </p:nvSpPr>
        <p:spPr>
          <a:xfrm>
            <a:off x="9843432" y="325332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51BCAFEF-D4B8-4799-A801-798BB5A950A1}"/>
              </a:ext>
            </a:extLst>
          </p:cNvPr>
          <p:cNvSpPr/>
          <p:nvPr/>
        </p:nvSpPr>
        <p:spPr>
          <a:xfrm>
            <a:off x="9813174" y="590043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52" name="Ovaal 51">
            <a:extLst>
              <a:ext uri="{FF2B5EF4-FFF2-40B4-BE49-F238E27FC236}">
                <a16:creationId xmlns:a16="http://schemas.microsoft.com/office/drawing/2014/main" id="{D7A5BC63-BB6B-498C-AAE5-CEA521209BAB}"/>
              </a:ext>
            </a:extLst>
          </p:cNvPr>
          <p:cNvSpPr/>
          <p:nvPr/>
        </p:nvSpPr>
        <p:spPr>
          <a:xfrm>
            <a:off x="7543917" y="589248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53" name="Ovaal 52">
            <a:extLst>
              <a:ext uri="{FF2B5EF4-FFF2-40B4-BE49-F238E27FC236}">
                <a16:creationId xmlns:a16="http://schemas.microsoft.com/office/drawing/2014/main" id="{FC808000-792F-488E-8312-C83EE232488F}"/>
              </a:ext>
            </a:extLst>
          </p:cNvPr>
          <p:cNvSpPr/>
          <p:nvPr/>
        </p:nvSpPr>
        <p:spPr>
          <a:xfrm>
            <a:off x="7523859" y="478306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17</a:t>
            </a:r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200580FB-17D5-467A-AB54-44BFBB9B45A7}"/>
              </a:ext>
            </a:extLst>
          </p:cNvPr>
          <p:cNvSpPr/>
          <p:nvPr/>
        </p:nvSpPr>
        <p:spPr>
          <a:xfrm>
            <a:off x="8416905" y="5945552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16</a:t>
            </a:r>
          </a:p>
        </p:txBody>
      </p:sp>
      <p:sp>
        <p:nvSpPr>
          <p:cNvPr id="55" name="Ovaal 54">
            <a:extLst>
              <a:ext uri="{FF2B5EF4-FFF2-40B4-BE49-F238E27FC236}">
                <a16:creationId xmlns:a16="http://schemas.microsoft.com/office/drawing/2014/main" id="{D446EA2E-0BD9-40D4-A875-E6A1C911CA49}"/>
              </a:ext>
            </a:extLst>
          </p:cNvPr>
          <p:cNvSpPr/>
          <p:nvPr/>
        </p:nvSpPr>
        <p:spPr>
          <a:xfrm>
            <a:off x="9176289" y="591644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15</a:t>
            </a:r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44ED092F-2B74-45A9-892E-31C8CEE67C86}"/>
              </a:ext>
            </a:extLst>
          </p:cNvPr>
          <p:cNvSpPr/>
          <p:nvPr/>
        </p:nvSpPr>
        <p:spPr>
          <a:xfrm>
            <a:off x="9886771" y="47126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14</a:t>
            </a:r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DD8C75CE-C6F9-468D-A35C-2FB7AEECBF8F}"/>
              </a:ext>
            </a:extLst>
          </p:cNvPr>
          <p:cNvSpPr/>
          <p:nvPr/>
        </p:nvSpPr>
        <p:spPr>
          <a:xfrm>
            <a:off x="9893017" y="44078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13</a:t>
            </a:r>
          </a:p>
        </p:txBody>
      </p:sp>
      <p:sp>
        <p:nvSpPr>
          <p:cNvPr id="58" name="Ovaal 57">
            <a:extLst>
              <a:ext uri="{FF2B5EF4-FFF2-40B4-BE49-F238E27FC236}">
                <a16:creationId xmlns:a16="http://schemas.microsoft.com/office/drawing/2014/main" id="{D99CAA38-AABA-429D-B5D3-7BB9F73C799E}"/>
              </a:ext>
            </a:extLst>
          </p:cNvPr>
          <p:cNvSpPr/>
          <p:nvPr/>
        </p:nvSpPr>
        <p:spPr>
          <a:xfrm>
            <a:off x="9153712" y="324069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12</a:t>
            </a:r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281AE9D8-3D25-4860-9FFE-ECF4D208C41D}"/>
              </a:ext>
            </a:extLst>
          </p:cNvPr>
          <p:cNvSpPr/>
          <p:nvPr/>
        </p:nvSpPr>
        <p:spPr>
          <a:xfrm>
            <a:off x="8405585" y="322408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11</a:t>
            </a:r>
          </a:p>
        </p:txBody>
      </p:sp>
      <p:sp>
        <p:nvSpPr>
          <p:cNvPr id="60" name="Ovaal 59">
            <a:extLst>
              <a:ext uri="{FF2B5EF4-FFF2-40B4-BE49-F238E27FC236}">
                <a16:creationId xmlns:a16="http://schemas.microsoft.com/office/drawing/2014/main" id="{053922BB-96E3-4DA7-9632-B5BF037BC983}"/>
              </a:ext>
            </a:extLst>
          </p:cNvPr>
          <p:cNvSpPr/>
          <p:nvPr/>
        </p:nvSpPr>
        <p:spPr>
          <a:xfrm>
            <a:off x="7547856" y="446670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18</a:t>
            </a:r>
          </a:p>
        </p:txBody>
      </p:sp>
      <p:sp>
        <p:nvSpPr>
          <p:cNvPr id="63" name="Ovaal 62">
            <a:extLst>
              <a:ext uri="{FF2B5EF4-FFF2-40B4-BE49-F238E27FC236}">
                <a16:creationId xmlns:a16="http://schemas.microsoft.com/office/drawing/2014/main" id="{D0044D9B-A64C-481F-A318-7412672B586B}"/>
              </a:ext>
            </a:extLst>
          </p:cNvPr>
          <p:cNvSpPr/>
          <p:nvPr/>
        </p:nvSpPr>
        <p:spPr>
          <a:xfrm>
            <a:off x="9090835" y="441382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21</a:t>
            </a:r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5D66E42B-5981-44A2-BD17-EC9ABA8D642E}"/>
              </a:ext>
            </a:extLst>
          </p:cNvPr>
          <p:cNvSpPr/>
          <p:nvPr/>
        </p:nvSpPr>
        <p:spPr>
          <a:xfrm>
            <a:off x="8383546" y="440196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20</a:t>
            </a:r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C1C06E72-9643-468C-AD3F-5374151F0330}"/>
              </a:ext>
            </a:extLst>
          </p:cNvPr>
          <p:cNvSpPr/>
          <p:nvPr/>
        </p:nvSpPr>
        <p:spPr>
          <a:xfrm>
            <a:off x="8394834" y="48055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23</a:t>
            </a:r>
          </a:p>
        </p:txBody>
      </p:sp>
      <p:sp>
        <p:nvSpPr>
          <p:cNvPr id="62" name="Ovaal 61">
            <a:extLst>
              <a:ext uri="{FF2B5EF4-FFF2-40B4-BE49-F238E27FC236}">
                <a16:creationId xmlns:a16="http://schemas.microsoft.com/office/drawing/2014/main" id="{E16E19C5-211E-4298-9AC6-88C710EBAE2C}"/>
              </a:ext>
            </a:extLst>
          </p:cNvPr>
          <p:cNvSpPr/>
          <p:nvPr/>
        </p:nvSpPr>
        <p:spPr>
          <a:xfrm>
            <a:off x="9100332" y="481989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22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B371085C-73F2-4BAA-933F-C0F0455AE6AE}"/>
              </a:ext>
            </a:extLst>
          </p:cNvPr>
          <p:cNvSpPr/>
          <p:nvPr/>
        </p:nvSpPr>
        <p:spPr>
          <a:xfrm>
            <a:off x="7545641" y="329657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19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E57834FA-45DC-4282-A901-4E26F66211A6}"/>
              </a:ext>
            </a:extLst>
          </p:cNvPr>
          <p:cNvSpPr txBox="1"/>
          <p:nvPr/>
        </p:nvSpPr>
        <p:spPr>
          <a:xfrm>
            <a:off x="4030796" y="2719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</a:t>
            </a:r>
          </a:p>
        </p:txBody>
      </p:sp>
      <p:sp>
        <p:nvSpPr>
          <p:cNvPr id="68" name="Pijl: omhoog 67">
            <a:extLst>
              <a:ext uri="{FF2B5EF4-FFF2-40B4-BE49-F238E27FC236}">
                <a16:creationId xmlns:a16="http://schemas.microsoft.com/office/drawing/2014/main" id="{E1722B56-C2BB-4251-BB10-3145C462AE40}"/>
              </a:ext>
            </a:extLst>
          </p:cNvPr>
          <p:cNvSpPr/>
          <p:nvPr/>
        </p:nvSpPr>
        <p:spPr>
          <a:xfrm rot="12904023">
            <a:off x="8441332" y="3010956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6" name="Pijl: omhoog 75">
            <a:extLst>
              <a:ext uri="{FF2B5EF4-FFF2-40B4-BE49-F238E27FC236}">
                <a16:creationId xmlns:a16="http://schemas.microsoft.com/office/drawing/2014/main" id="{B596BF69-01E1-40C2-9FED-47DC53F4D9FB}"/>
              </a:ext>
            </a:extLst>
          </p:cNvPr>
          <p:cNvSpPr/>
          <p:nvPr/>
        </p:nvSpPr>
        <p:spPr>
          <a:xfrm rot="8606619">
            <a:off x="9057057" y="3017006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AD14E65F-B03C-4BD3-8B5E-DBA2D90F3A2A}"/>
              </a:ext>
            </a:extLst>
          </p:cNvPr>
          <p:cNvSpPr txBox="1"/>
          <p:nvPr/>
        </p:nvSpPr>
        <p:spPr>
          <a:xfrm>
            <a:off x="5804858" y="1902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D71451D7-1A53-4604-8F60-1D826CDBD0C1}"/>
              </a:ext>
            </a:extLst>
          </p:cNvPr>
          <p:cNvSpPr txBox="1"/>
          <p:nvPr/>
        </p:nvSpPr>
        <p:spPr>
          <a:xfrm>
            <a:off x="8862618" y="27093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B72FF052-3BCC-40F0-BA7C-18F72601A86C}"/>
              </a:ext>
            </a:extLst>
          </p:cNvPr>
          <p:cNvSpPr txBox="1"/>
          <p:nvPr/>
        </p:nvSpPr>
        <p:spPr>
          <a:xfrm>
            <a:off x="8521443" y="27540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3</a:t>
            </a:r>
          </a:p>
        </p:txBody>
      </p:sp>
      <p:sp>
        <p:nvSpPr>
          <p:cNvPr id="82" name="Pijl: omhoog 81">
            <a:extLst>
              <a:ext uri="{FF2B5EF4-FFF2-40B4-BE49-F238E27FC236}">
                <a16:creationId xmlns:a16="http://schemas.microsoft.com/office/drawing/2014/main" id="{13D3E300-0986-4E00-B6D3-7E8DB45F0FC6}"/>
              </a:ext>
            </a:extLst>
          </p:cNvPr>
          <p:cNvSpPr/>
          <p:nvPr/>
        </p:nvSpPr>
        <p:spPr>
          <a:xfrm rot="9141773">
            <a:off x="9681596" y="2980550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C82B3712-7B8A-4FE6-8C22-C7606DAE947B}"/>
              </a:ext>
            </a:extLst>
          </p:cNvPr>
          <p:cNvSpPr txBox="1"/>
          <p:nvPr/>
        </p:nvSpPr>
        <p:spPr>
          <a:xfrm>
            <a:off x="9481287" y="264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07835964-9E70-4ACB-B334-9B3DD0E37EE2}"/>
              </a:ext>
            </a:extLst>
          </p:cNvPr>
          <p:cNvSpPr txBox="1"/>
          <p:nvPr/>
        </p:nvSpPr>
        <p:spPr>
          <a:xfrm>
            <a:off x="11402488" y="43590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910953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>
            <a:extLst>
              <a:ext uri="{FF2B5EF4-FFF2-40B4-BE49-F238E27FC236}">
                <a16:creationId xmlns:a16="http://schemas.microsoft.com/office/drawing/2014/main" id="{C5D30FE4-A961-45AF-92E6-6C879AE3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59" y="1690688"/>
            <a:ext cx="9463769" cy="4802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Reference Points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AD14E65F-B03C-4BD3-8B5E-DBA2D90F3A2A}"/>
              </a:ext>
            </a:extLst>
          </p:cNvPr>
          <p:cNvSpPr txBox="1"/>
          <p:nvPr/>
        </p:nvSpPr>
        <p:spPr>
          <a:xfrm>
            <a:off x="5804858" y="1902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66" name="Ovaal 65">
            <a:extLst>
              <a:ext uri="{FF2B5EF4-FFF2-40B4-BE49-F238E27FC236}">
                <a16:creationId xmlns:a16="http://schemas.microsoft.com/office/drawing/2014/main" id="{6A7F3C07-F9D1-41C4-8AD2-55404B6BBBD8}"/>
              </a:ext>
            </a:extLst>
          </p:cNvPr>
          <p:cNvSpPr/>
          <p:nvPr/>
        </p:nvSpPr>
        <p:spPr>
          <a:xfrm>
            <a:off x="2485811" y="389020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10</a:t>
            </a:r>
          </a:p>
        </p:txBody>
      </p:sp>
      <p:sp>
        <p:nvSpPr>
          <p:cNvPr id="69" name="Ovaal 68">
            <a:extLst>
              <a:ext uri="{FF2B5EF4-FFF2-40B4-BE49-F238E27FC236}">
                <a16:creationId xmlns:a16="http://schemas.microsoft.com/office/drawing/2014/main" id="{112A1642-1E7B-41DB-B5DA-188C4B394421}"/>
              </a:ext>
            </a:extLst>
          </p:cNvPr>
          <p:cNvSpPr/>
          <p:nvPr/>
        </p:nvSpPr>
        <p:spPr>
          <a:xfrm>
            <a:off x="7990998" y="53491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0" name="Ovaal 69">
            <a:extLst>
              <a:ext uri="{FF2B5EF4-FFF2-40B4-BE49-F238E27FC236}">
                <a16:creationId xmlns:a16="http://schemas.microsoft.com/office/drawing/2014/main" id="{BBE7BEE5-701E-4567-A708-CE47578CD701}"/>
              </a:ext>
            </a:extLst>
          </p:cNvPr>
          <p:cNvSpPr/>
          <p:nvPr/>
        </p:nvSpPr>
        <p:spPr>
          <a:xfrm>
            <a:off x="8779891" y="535522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1" name="Ovaal 70">
            <a:extLst>
              <a:ext uri="{FF2B5EF4-FFF2-40B4-BE49-F238E27FC236}">
                <a16:creationId xmlns:a16="http://schemas.microsoft.com/office/drawing/2014/main" id="{61E0660C-DEFB-4329-841B-BE2750D9E9A3}"/>
              </a:ext>
            </a:extLst>
          </p:cNvPr>
          <p:cNvSpPr/>
          <p:nvPr/>
        </p:nvSpPr>
        <p:spPr>
          <a:xfrm>
            <a:off x="9534610" y="537231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2" name="Ovaal 71">
            <a:extLst>
              <a:ext uri="{FF2B5EF4-FFF2-40B4-BE49-F238E27FC236}">
                <a16:creationId xmlns:a16="http://schemas.microsoft.com/office/drawing/2014/main" id="{53E35B5A-E651-4E6C-8FE0-1D7B875A8345}"/>
              </a:ext>
            </a:extLst>
          </p:cNvPr>
          <p:cNvSpPr/>
          <p:nvPr/>
        </p:nvSpPr>
        <p:spPr>
          <a:xfrm>
            <a:off x="9557974" y="377644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25</a:t>
            </a:r>
          </a:p>
        </p:txBody>
      </p:sp>
      <p:sp>
        <p:nvSpPr>
          <p:cNvPr id="73" name="Ovaal 72">
            <a:extLst>
              <a:ext uri="{FF2B5EF4-FFF2-40B4-BE49-F238E27FC236}">
                <a16:creationId xmlns:a16="http://schemas.microsoft.com/office/drawing/2014/main" id="{FC1A14A5-A06B-4962-AB76-CE1B0F906E63}"/>
              </a:ext>
            </a:extLst>
          </p:cNvPr>
          <p:cNvSpPr/>
          <p:nvPr/>
        </p:nvSpPr>
        <p:spPr>
          <a:xfrm>
            <a:off x="8752161" y="380390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26</a:t>
            </a:r>
          </a:p>
        </p:txBody>
      </p:sp>
      <p:sp>
        <p:nvSpPr>
          <p:cNvPr id="74" name="Ovaal 73">
            <a:extLst>
              <a:ext uri="{FF2B5EF4-FFF2-40B4-BE49-F238E27FC236}">
                <a16:creationId xmlns:a16="http://schemas.microsoft.com/office/drawing/2014/main" id="{5CA8E770-8839-424E-BC00-06CE13E0DEDE}"/>
              </a:ext>
            </a:extLst>
          </p:cNvPr>
          <p:cNvSpPr/>
          <p:nvPr/>
        </p:nvSpPr>
        <p:spPr>
          <a:xfrm>
            <a:off x="7982876" y="380762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27</a:t>
            </a:r>
          </a:p>
        </p:txBody>
      </p:sp>
      <p:sp>
        <p:nvSpPr>
          <p:cNvPr id="75" name="Ovaal 74">
            <a:extLst>
              <a:ext uri="{FF2B5EF4-FFF2-40B4-BE49-F238E27FC236}">
                <a16:creationId xmlns:a16="http://schemas.microsoft.com/office/drawing/2014/main" id="{2886FE4B-FE95-490F-B3AA-99F7BC43D303}"/>
              </a:ext>
            </a:extLst>
          </p:cNvPr>
          <p:cNvSpPr/>
          <p:nvPr/>
        </p:nvSpPr>
        <p:spPr>
          <a:xfrm>
            <a:off x="7949766" y="250910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8761411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>
            <a:extLst>
              <a:ext uri="{FF2B5EF4-FFF2-40B4-BE49-F238E27FC236}">
                <a16:creationId xmlns:a16="http://schemas.microsoft.com/office/drawing/2014/main" id="{C5D30FE4-A961-45AF-92E6-6C879AE3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59" y="1690688"/>
            <a:ext cx="9463769" cy="4802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</a:t>
            </a:r>
            <a:r>
              <a:rPr lang="nl-NL" dirty="0" err="1"/>
              <a:t>all</a:t>
            </a:r>
            <a:r>
              <a:rPr lang="nl-NL" dirty="0"/>
              <a:t> points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8BA0CB58-F3A0-4968-BD87-7ADA71B4CF38}"/>
              </a:ext>
            </a:extLst>
          </p:cNvPr>
          <p:cNvSpPr/>
          <p:nvPr/>
        </p:nvSpPr>
        <p:spPr>
          <a:xfrm>
            <a:off x="2155410" y="180898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31" name="Pijl: omhoog 30">
            <a:extLst>
              <a:ext uri="{FF2B5EF4-FFF2-40B4-BE49-F238E27FC236}">
                <a16:creationId xmlns:a16="http://schemas.microsoft.com/office/drawing/2014/main" id="{8E6118DF-57EC-458E-8E3A-CB275F6DAC3A}"/>
              </a:ext>
            </a:extLst>
          </p:cNvPr>
          <p:cNvSpPr/>
          <p:nvPr/>
        </p:nvSpPr>
        <p:spPr>
          <a:xfrm rot="9141773">
            <a:off x="4231105" y="3052601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7BC83005-B266-49DE-80AE-123BE5CF8CC3}"/>
              </a:ext>
            </a:extLst>
          </p:cNvPr>
          <p:cNvSpPr/>
          <p:nvPr/>
        </p:nvSpPr>
        <p:spPr>
          <a:xfrm>
            <a:off x="2885507" y="174614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17EFB25A-2307-48BE-A19F-3CAF290CCEF9}"/>
              </a:ext>
            </a:extLst>
          </p:cNvPr>
          <p:cNvSpPr/>
          <p:nvPr/>
        </p:nvSpPr>
        <p:spPr>
          <a:xfrm>
            <a:off x="2876826" y="316917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3F58D4C-0CF6-437A-8925-92F47F220F66}"/>
              </a:ext>
            </a:extLst>
          </p:cNvPr>
          <p:cNvSpPr/>
          <p:nvPr/>
        </p:nvSpPr>
        <p:spPr>
          <a:xfrm>
            <a:off x="3282025" y="320419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D7A7B1DC-2268-4352-9A0A-6F99A74FDE4E}"/>
              </a:ext>
            </a:extLst>
          </p:cNvPr>
          <p:cNvSpPr/>
          <p:nvPr/>
        </p:nvSpPr>
        <p:spPr>
          <a:xfrm>
            <a:off x="3675904" y="325995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412A6C75-B31F-42C2-9E4F-592B7DC49FAE}"/>
              </a:ext>
            </a:extLst>
          </p:cNvPr>
          <p:cNvSpPr/>
          <p:nvPr/>
        </p:nvSpPr>
        <p:spPr>
          <a:xfrm>
            <a:off x="4290998" y="324334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1646CC9C-7C63-4D5B-BCA6-48D708579B47}"/>
              </a:ext>
            </a:extLst>
          </p:cNvPr>
          <p:cNvSpPr/>
          <p:nvPr/>
        </p:nvSpPr>
        <p:spPr>
          <a:xfrm>
            <a:off x="4474982" y="325995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16ABC8C9-FE9F-49D0-9DF4-4B0C6EFDC603}"/>
              </a:ext>
            </a:extLst>
          </p:cNvPr>
          <p:cNvSpPr/>
          <p:nvPr/>
        </p:nvSpPr>
        <p:spPr>
          <a:xfrm>
            <a:off x="4444724" y="590706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C2F707DD-FC5C-4760-8521-83B693442E2E}"/>
              </a:ext>
            </a:extLst>
          </p:cNvPr>
          <p:cNvSpPr/>
          <p:nvPr/>
        </p:nvSpPr>
        <p:spPr>
          <a:xfrm>
            <a:off x="2175467" y="589911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23FB053B-DFD6-4E2D-8FDC-6CC3E921E29B}"/>
              </a:ext>
            </a:extLst>
          </p:cNvPr>
          <p:cNvSpPr/>
          <p:nvPr/>
        </p:nvSpPr>
        <p:spPr>
          <a:xfrm>
            <a:off x="7523860" y="180235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556A3958-128F-4481-861D-C94922E6B5AC}"/>
              </a:ext>
            </a:extLst>
          </p:cNvPr>
          <p:cNvSpPr/>
          <p:nvPr/>
        </p:nvSpPr>
        <p:spPr>
          <a:xfrm>
            <a:off x="8253957" y="180235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6CF4320E-43CF-4C6C-BF24-5CE2866A279D}"/>
              </a:ext>
            </a:extLst>
          </p:cNvPr>
          <p:cNvSpPr/>
          <p:nvPr/>
        </p:nvSpPr>
        <p:spPr>
          <a:xfrm>
            <a:off x="8245276" y="322538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C0DC6793-A5E8-49F2-9F50-7661550BBAE3}"/>
              </a:ext>
            </a:extLst>
          </p:cNvPr>
          <p:cNvSpPr/>
          <p:nvPr/>
        </p:nvSpPr>
        <p:spPr>
          <a:xfrm>
            <a:off x="8650475" y="323406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DC1ECBAE-3005-4320-9B92-2B783FF7A9AE}"/>
              </a:ext>
            </a:extLst>
          </p:cNvPr>
          <p:cNvSpPr/>
          <p:nvPr/>
        </p:nvSpPr>
        <p:spPr>
          <a:xfrm>
            <a:off x="9044354" y="325332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8773483C-C71B-4111-960A-49E6B7B61456}"/>
              </a:ext>
            </a:extLst>
          </p:cNvPr>
          <p:cNvSpPr/>
          <p:nvPr/>
        </p:nvSpPr>
        <p:spPr>
          <a:xfrm>
            <a:off x="9659448" y="323671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535BA33E-541C-4F5D-9F89-6F5CE9AF3A4E}"/>
              </a:ext>
            </a:extLst>
          </p:cNvPr>
          <p:cNvSpPr/>
          <p:nvPr/>
        </p:nvSpPr>
        <p:spPr>
          <a:xfrm>
            <a:off x="9843432" y="325332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51BCAFEF-D4B8-4799-A801-798BB5A950A1}"/>
              </a:ext>
            </a:extLst>
          </p:cNvPr>
          <p:cNvSpPr/>
          <p:nvPr/>
        </p:nvSpPr>
        <p:spPr>
          <a:xfrm>
            <a:off x="9813174" y="590043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52" name="Ovaal 51">
            <a:extLst>
              <a:ext uri="{FF2B5EF4-FFF2-40B4-BE49-F238E27FC236}">
                <a16:creationId xmlns:a16="http://schemas.microsoft.com/office/drawing/2014/main" id="{D7A5BC63-BB6B-498C-AAE5-CEA521209BAB}"/>
              </a:ext>
            </a:extLst>
          </p:cNvPr>
          <p:cNvSpPr/>
          <p:nvPr/>
        </p:nvSpPr>
        <p:spPr>
          <a:xfrm>
            <a:off x="7543917" y="589248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53" name="Ovaal 52">
            <a:extLst>
              <a:ext uri="{FF2B5EF4-FFF2-40B4-BE49-F238E27FC236}">
                <a16:creationId xmlns:a16="http://schemas.microsoft.com/office/drawing/2014/main" id="{FC808000-792F-488E-8312-C83EE232488F}"/>
              </a:ext>
            </a:extLst>
          </p:cNvPr>
          <p:cNvSpPr/>
          <p:nvPr/>
        </p:nvSpPr>
        <p:spPr>
          <a:xfrm>
            <a:off x="7523859" y="478306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17</a:t>
            </a:r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200580FB-17D5-467A-AB54-44BFBB9B45A7}"/>
              </a:ext>
            </a:extLst>
          </p:cNvPr>
          <p:cNvSpPr/>
          <p:nvPr/>
        </p:nvSpPr>
        <p:spPr>
          <a:xfrm>
            <a:off x="8416905" y="5945552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16</a:t>
            </a:r>
          </a:p>
        </p:txBody>
      </p:sp>
      <p:sp>
        <p:nvSpPr>
          <p:cNvPr id="55" name="Ovaal 54">
            <a:extLst>
              <a:ext uri="{FF2B5EF4-FFF2-40B4-BE49-F238E27FC236}">
                <a16:creationId xmlns:a16="http://schemas.microsoft.com/office/drawing/2014/main" id="{D446EA2E-0BD9-40D4-A875-E6A1C911CA49}"/>
              </a:ext>
            </a:extLst>
          </p:cNvPr>
          <p:cNvSpPr/>
          <p:nvPr/>
        </p:nvSpPr>
        <p:spPr>
          <a:xfrm>
            <a:off x="9176289" y="591644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15</a:t>
            </a:r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44ED092F-2B74-45A9-892E-31C8CEE67C86}"/>
              </a:ext>
            </a:extLst>
          </p:cNvPr>
          <p:cNvSpPr/>
          <p:nvPr/>
        </p:nvSpPr>
        <p:spPr>
          <a:xfrm>
            <a:off x="9886771" y="47126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14</a:t>
            </a:r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DD8C75CE-C6F9-468D-A35C-2FB7AEECBF8F}"/>
              </a:ext>
            </a:extLst>
          </p:cNvPr>
          <p:cNvSpPr/>
          <p:nvPr/>
        </p:nvSpPr>
        <p:spPr>
          <a:xfrm>
            <a:off x="9893017" y="44078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13</a:t>
            </a:r>
          </a:p>
        </p:txBody>
      </p:sp>
      <p:sp>
        <p:nvSpPr>
          <p:cNvPr id="58" name="Ovaal 57">
            <a:extLst>
              <a:ext uri="{FF2B5EF4-FFF2-40B4-BE49-F238E27FC236}">
                <a16:creationId xmlns:a16="http://schemas.microsoft.com/office/drawing/2014/main" id="{D99CAA38-AABA-429D-B5D3-7BB9F73C799E}"/>
              </a:ext>
            </a:extLst>
          </p:cNvPr>
          <p:cNvSpPr/>
          <p:nvPr/>
        </p:nvSpPr>
        <p:spPr>
          <a:xfrm>
            <a:off x="9153712" y="324069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12</a:t>
            </a:r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281AE9D8-3D25-4860-9FFE-ECF4D208C41D}"/>
              </a:ext>
            </a:extLst>
          </p:cNvPr>
          <p:cNvSpPr/>
          <p:nvPr/>
        </p:nvSpPr>
        <p:spPr>
          <a:xfrm>
            <a:off x="8405585" y="322408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11</a:t>
            </a:r>
          </a:p>
        </p:txBody>
      </p:sp>
      <p:sp>
        <p:nvSpPr>
          <p:cNvPr id="60" name="Ovaal 59">
            <a:extLst>
              <a:ext uri="{FF2B5EF4-FFF2-40B4-BE49-F238E27FC236}">
                <a16:creationId xmlns:a16="http://schemas.microsoft.com/office/drawing/2014/main" id="{053922BB-96E3-4DA7-9632-B5BF037BC983}"/>
              </a:ext>
            </a:extLst>
          </p:cNvPr>
          <p:cNvSpPr/>
          <p:nvPr/>
        </p:nvSpPr>
        <p:spPr>
          <a:xfrm>
            <a:off x="7547856" y="446670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18</a:t>
            </a:r>
          </a:p>
        </p:txBody>
      </p:sp>
      <p:sp>
        <p:nvSpPr>
          <p:cNvPr id="63" name="Ovaal 62">
            <a:extLst>
              <a:ext uri="{FF2B5EF4-FFF2-40B4-BE49-F238E27FC236}">
                <a16:creationId xmlns:a16="http://schemas.microsoft.com/office/drawing/2014/main" id="{D0044D9B-A64C-481F-A318-7412672B586B}"/>
              </a:ext>
            </a:extLst>
          </p:cNvPr>
          <p:cNvSpPr/>
          <p:nvPr/>
        </p:nvSpPr>
        <p:spPr>
          <a:xfrm>
            <a:off x="9090835" y="441382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21</a:t>
            </a:r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5D66E42B-5981-44A2-BD17-EC9ABA8D642E}"/>
              </a:ext>
            </a:extLst>
          </p:cNvPr>
          <p:cNvSpPr/>
          <p:nvPr/>
        </p:nvSpPr>
        <p:spPr>
          <a:xfrm>
            <a:off x="8383546" y="440196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20</a:t>
            </a:r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C1C06E72-9643-468C-AD3F-5374151F0330}"/>
              </a:ext>
            </a:extLst>
          </p:cNvPr>
          <p:cNvSpPr/>
          <p:nvPr/>
        </p:nvSpPr>
        <p:spPr>
          <a:xfrm>
            <a:off x="8394834" y="48055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23</a:t>
            </a:r>
          </a:p>
        </p:txBody>
      </p:sp>
      <p:sp>
        <p:nvSpPr>
          <p:cNvPr id="62" name="Ovaal 61">
            <a:extLst>
              <a:ext uri="{FF2B5EF4-FFF2-40B4-BE49-F238E27FC236}">
                <a16:creationId xmlns:a16="http://schemas.microsoft.com/office/drawing/2014/main" id="{E16E19C5-211E-4298-9AC6-88C710EBAE2C}"/>
              </a:ext>
            </a:extLst>
          </p:cNvPr>
          <p:cNvSpPr/>
          <p:nvPr/>
        </p:nvSpPr>
        <p:spPr>
          <a:xfrm>
            <a:off x="9100332" y="481989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22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B371085C-73F2-4BAA-933F-C0F0455AE6AE}"/>
              </a:ext>
            </a:extLst>
          </p:cNvPr>
          <p:cNvSpPr/>
          <p:nvPr/>
        </p:nvSpPr>
        <p:spPr>
          <a:xfrm>
            <a:off x="7545641" y="329657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19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E57834FA-45DC-4282-A901-4E26F66211A6}"/>
              </a:ext>
            </a:extLst>
          </p:cNvPr>
          <p:cNvSpPr txBox="1"/>
          <p:nvPr/>
        </p:nvSpPr>
        <p:spPr>
          <a:xfrm>
            <a:off x="4030796" y="2719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</a:t>
            </a:r>
          </a:p>
        </p:txBody>
      </p:sp>
      <p:sp>
        <p:nvSpPr>
          <p:cNvPr id="68" name="Pijl: omhoog 67">
            <a:extLst>
              <a:ext uri="{FF2B5EF4-FFF2-40B4-BE49-F238E27FC236}">
                <a16:creationId xmlns:a16="http://schemas.microsoft.com/office/drawing/2014/main" id="{E1722B56-C2BB-4251-BB10-3145C462AE40}"/>
              </a:ext>
            </a:extLst>
          </p:cNvPr>
          <p:cNvSpPr/>
          <p:nvPr/>
        </p:nvSpPr>
        <p:spPr>
          <a:xfrm rot="12904023">
            <a:off x="8441332" y="3010956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6" name="Pijl: omhoog 75">
            <a:extLst>
              <a:ext uri="{FF2B5EF4-FFF2-40B4-BE49-F238E27FC236}">
                <a16:creationId xmlns:a16="http://schemas.microsoft.com/office/drawing/2014/main" id="{B596BF69-01E1-40C2-9FED-47DC53F4D9FB}"/>
              </a:ext>
            </a:extLst>
          </p:cNvPr>
          <p:cNvSpPr/>
          <p:nvPr/>
        </p:nvSpPr>
        <p:spPr>
          <a:xfrm rot="8606619">
            <a:off x="9057057" y="3017006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AD14E65F-B03C-4BD3-8B5E-DBA2D90F3A2A}"/>
              </a:ext>
            </a:extLst>
          </p:cNvPr>
          <p:cNvSpPr txBox="1"/>
          <p:nvPr/>
        </p:nvSpPr>
        <p:spPr>
          <a:xfrm>
            <a:off x="5804858" y="1902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D71451D7-1A53-4604-8F60-1D826CDBD0C1}"/>
              </a:ext>
            </a:extLst>
          </p:cNvPr>
          <p:cNvSpPr txBox="1"/>
          <p:nvPr/>
        </p:nvSpPr>
        <p:spPr>
          <a:xfrm>
            <a:off x="8862618" y="27093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B72FF052-3BCC-40F0-BA7C-18F72601A86C}"/>
              </a:ext>
            </a:extLst>
          </p:cNvPr>
          <p:cNvSpPr txBox="1"/>
          <p:nvPr/>
        </p:nvSpPr>
        <p:spPr>
          <a:xfrm>
            <a:off x="8521443" y="27540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3</a:t>
            </a:r>
          </a:p>
        </p:txBody>
      </p:sp>
      <p:sp>
        <p:nvSpPr>
          <p:cNvPr id="82" name="Pijl: omhoog 81">
            <a:extLst>
              <a:ext uri="{FF2B5EF4-FFF2-40B4-BE49-F238E27FC236}">
                <a16:creationId xmlns:a16="http://schemas.microsoft.com/office/drawing/2014/main" id="{13D3E300-0986-4E00-B6D3-7E8DB45F0FC6}"/>
              </a:ext>
            </a:extLst>
          </p:cNvPr>
          <p:cNvSpPr/>
          <p:nvPr/>
        </p:nvSpPr>
        <p:spPr>
          <a:xfrm rot="9141773">
            <a:off x="9681596" y="2980550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C82B3712-7B8A-4FE6-8C22-C7606DAE947B}"/>
              </a:ext>
            </a:extLst>
          </p:cNvPr>
          <p:cNvSpPr txBox="1"/>
          <p:nvPr/>
        </p:nvSpPr>
        <p:spPr>
          <a:xfrm>
            <a:off x="9481287" y="264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07835964-9E70-4ACB-B334-9B3DD0E37EE2}"/>
              </a:ext>
            </a:extLst>
          </p:cNvPr>
          <p:cNvSpPr txBox="1"/>
          <p:nvPr/>
        </p:nvSpPr>
        <p:spPr>
          <a:xfrm>
            <a:off x="11402488" y="43590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</a:t>
            </a:r>
          </a:p>
        </p:txBody>
      </p:sp>
      <p:sp>
        <p:nvSpPr>
          <p:cNvPr id="66" name="Ovaal 65">
            <a:extLst>
              <a:ext uri="{FF2B5EF4-FFF2-40B4-BE49-F238E27FC236}">
                <a16:creationId xmlns:a16="http://schemas.microsoft.com/office/drawing/2014/main" id="{6A7F3C07-F9D1-41C4-8AD2-55404B6BBBD8}"/>
              </a:ext>
            </a:extLst>
          </p:cNvPr>
          <p:cNvSpPr/>
          <p:nvPr/>
        </p:nvSpPr>
        <p:spPr>
          <a:xfrm>
            <a:off x="2485811" y="389020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10</a:t>
            </a:r>
          </a:p>
        </p:txBody>
      </p:sp>
      <p:sp>
        <p:nvSpPr>
          <p:cNvPr id="69" name="Ovaal 68">
            <a:extLst>
              <a:ext uri="{FF2B5EF4-FFF2-40B4-BE49-F238E27FC236}">
                <a16:creationId xmlns:a16="http://schemas.microsoft.com/office/drawing/2014/main" id="{112A1642-1E7B-41DB-B5DA-188C4B394421}"/>
              </a:ext>
            </a:extLst>
          </p:cNvPr>
          <p:cNvSpPr/>
          <p:nvPr/>
        </p:nvSpPr>
        <p:spPr>
          <a:xfrm>
            <a:off x="7990998" y="53491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0" name="Ovaal 69">
            <a:extLst>
              <a:ext uri="{FF2B5EF4-FFF2-40B4-BE49-F238E27FC236}">
                <a16:creationId xmlns:a16="http://schemas.microsoft.com/office/drawing/2014/main" id="{BBE7BEE5-701E-4567-A708-CE47578CD701}"/>
              </a:ext>
            </a:extLst>
          </p:cNvPr>
          <p:cNvSpPr/>
          <p:nvPr/>
        </p:nvSpPr>
        <p:spPr>
          <a:xfrm>
            <a:off x="8779891" y="535522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1" name="Ovaal 70">
            <a:extLst>
              <a:ext uri="{FF2B5EF4-FFF2-40B4-BE49-F238E27FC236}">
                <a16:creationId xmlns:a16="http://schemas.microsoft.com/office/drawing/2014/main" id="{61E0660C-DEFB-4329-841B-BE2750D9E9A3}"/>
              </a:ext>
            </a:extLst>
          </p:cNvPr>
          <p:cNvSpPr/>
          <p:nvPr/>
        </p:nvSpPr>
        <p:spPr>
          <a:xfrm>
            <a:off x="9534610" y="537231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2" name="Ovaal 71">
            <a:extLst>
              <a:ext uri="{FF2B5EF4-FFF2-40B4-BE49-F238E27FC236}">
                <a16:creationId xmlns:a16="http://schemas.microsoft.com/office/drawing/2014/main" id="{53E35B5A-E651-4E6C-8FE0-1D7B875A8345}"/>
              </a:ext>
            </a:extLst>
          </p:cNvPr>
          <p:cNvSpPr/>
          <p:nvPr/>
        </p:nvSpPr>
        <p:spPr>
          <a:xfrm>
            <a:off x="9557974" y="377644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25</a:t>
            </a:r>
          </a:p>
        </p:txBody>
      </p:sp>
      <p:sp>
        <p:nvSpPr>
          <p:cNvPr id="73" name="Ovaal 72">
            <a:extLst>
              <a:ext uri="{FF2B5EF4-FFF2-40B4-BE49-F238E27FC236}">
                <a16:creationId xmlns:a16="http://schemas.microsoft.com/office/drawing/2014/main" id="{FC1A14A5-A06B-4962-AB76-CE1B0F906E63}"/>
              </a:ext>
            </a:extLst>
          </p:cNvPr>
          <p:cNvSpPr/>
          <p:nvPr/>
        </p:nvSpPr>
        <p:spPr>
          <a:xfrm>
            <a:off x="8752161" y="380390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26</a:t>
            </a:r>
          </a:p>
        </p:txBody>
      </p:sp>
      <p:sp>
        <p:nvSpPr>
          <p:cNvPr id="74" name="Ovaal 73">
            <a:extLst>
              <a:ext uri="{FF2B5EF4-FFF2-40B4-BE49-F238E27FC236}">
                <a16:creationId xmlns:a16="http://schemas.microsoft.com/office/drawing/2014/main" id="{5CA8E770-8839-424E-BC00-06CE13E0DEDE}"/>
              </a:ext>
            </a:extLst>
          </p:cNvPr>
          <p:cNvSpPr/>
          <p:nvPr/>
        </p:nvSpPr>
        <p:spPr>
          <a:xfrm>
            <a:off x="7982876" y="380762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27</a:t>
            </a:r>
          </a:p>
        </p:txBody>
      </p:sp>
      <p:sp>
        <p:nvSpPr>
          <p:cNvPr id="75" name="Ovaal 74">
            <a:extLst>
              <a:ext uri="{FF2B5EF4-FFF2-40B4-BE49-F238E27FC236}">
                <a16:creationId xmlns:a16="http://schemas.microsoft.com/office/drawing/2014/main" id="{2886FE4B-FE95-490F-B3AA-99F7BC43D303}"/>
              </a:ext>
            </a:extLst>
          </p:cNvPr>
          <p:cNvSpPr/>
          <p:nvPr/>
        </p:nvSpPr>
        <p:spPr>
          <a:xfrm>
            <a:off x="7949766" y="250910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7954466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A44F7C50-1992-4689-825D-4FD452912CAA}"/>
              </a:ext>
            </a:extLst>
          </p:cNvPr>
          <p:cNvSpPr/>
          <p:nvPr/>
        </p:nvSpPr>
        <p:spPr>
          <a:xfrm>
            <a:off x="421842" y="366012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BDEDAE6-F430-4485-B39E-9DBBF4E12E9B}"/>
              </a:ext>
            </a:extLst>
          </p:cNvPr>
          <p:cNvSpPr/>
          <p:nvPr/>
        </p:nvSpPr>
        <p:spPr>
          <a:xfrm>
            <a:off x="3634607" y="5154043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DA813001-1FDF-4676-8705-968E958C317A}"/>
              </a:ext>
            </a:extLst>
          </p:cNvPr>
          <p:cNvSpPr/>
          <p:nvPr/>
        </p:nvSpPr>
        <p:spPr>
          <a:xfrm>
            <a:off x="3634607" y="4403884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8AF362BE-A5C7-48FA-BC6E-D7B5350247D9}"/>
              </a:ext>
            </a:extLst>
          </p:cNvPr>
          <p:cNvSpPr/>
          <p:nvPr/>
        </p:nvSpPr>
        <p:spPr>
          <a:xfrm>
            <a:off x="3634607" y="3703675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5A259F4-0CD5-4AA7-9F40-F6C95A0D422A}"/>
              </a:ext>
            </a:extLst>
          </p:cNvPr>
          <p:cNvSpPr/>
          <p:nvPr/>
        </p:nvSpPr>
        <p:spPr>
          <a:xfrm>
            <a:off x="3611915" y="2978492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4C13A7A-6E61-44B2-9C63-0B0C847265A6}"/>
              </a:ext>
            </a:extLst>
          </p:cNvPr>
          <p:cNvSpPr/>
          <p:nvPr/>
        </p:nvSpPr>
        <p:spPr>
          <a:xfrm>
            <a:off x="3634607" y="2253309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CBE6D28A-F5E6-4104-8DB2-589EDF9CC35E}"/>
              </a:ext>
            </a:extLst>
          </p:cNvPr>
          <p:cNvSpPr/>
          <p:nvPr/>
        </p:nvSpPr>
        <p:spPr>
          <a:xfrm>
            <a:off x="3649574" y="1503152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3D2AC132-054E-49A5-A419-E19302659C48}"/>
              </a:ext>
            </a:extLst>
          </p:cNvPr>
          <p:cNvSpPr/>
          <p:nvPr/>
        </p:nvSpPr>
        <p:spPr>
          <a:xfrm>
            <a:off x="3649574" y="777969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DBF690C3-46A4-4511-BE6B-1717AEF5AD88}"/>
              </a:ext>
            </a:extLst>
          </p:cNvPr>
          <p:cNvSpPr/>
          <p:nvPr/>
        </p:nvSpPr>
        <p:spPr>
          <a:xfrm>
            <a:off x="3670408" y="51169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65EDA493-8027-4FFD-BF5A-D6B891E39CB7}"/>
              </a:ext>
            </a:extLst>
          </p:cNvPr>
          <p:cNvSpPr txBox="1"/>
          <p:nvPr/>
        </p:nvSpPr>
        <p:spPr>
          <a:xfrm>
            <a:off x="3649574" y="186591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BFS001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76C61F9A-33E2-42FD-ABDD-BB2385991AAE}"/>
              </a:ext>
            </a:extLst>
          </p:cNvPr>
          <p:cNvSpPr txBox="1"/>
          <p:nvPr/>
        </p:nvSpPr>
        <p:spPr>
          <a:xfrm>
            <a:off x="3650969" y="918139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BFS002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4BABD50-8E59-4DFB-B7B7-84DB487993E0}"/>
              </a:ext>
            </a:extLst>
          </p:cNvPr>
          <p:cNvSpPr txBox="1"/>
          <p:nvPr/>
        </p:nvSpPr>
        <p:spPr>
          <a:xfrm>
            <a:off x="3655441" y="5261401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BFS008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1212AA2-4A3F-4233-8971-D73D07AFB145}"/>
              </a:ext>
            </a:extLst>
          </p:cNvPr>
          <p:cNvSpPr txBox="1"/>
          <p:nvPr/>
        </p:nvSpPr>
        <p:spPr>
          <a:xfrm>
            <a:off x="3649574" y="1635484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BFS003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65A2A94-6A45-4101-98A0-F761B90D63AF}"/>
              </a:ext>
            </a:extLst>
          </p:cNvPr>
          <p:cNvSpPr txBox="1"/>
          <p:nvPr/>
        </p:nvSpPr>
        <p:spPr>
          <a:xfrm>
            <a:off x="3670408" y="2360667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BFS004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56776F84-9CDF-4D97-8D99-7610CCE06F2E}"/>
              </a:ext>
            </a:extLst>
          </p:cNvPr>
          <p:cNvSpPr txBox="1"/>
          <p:nvPr/>
        </p:nvSpPr>
        <p:spPr>
          <a:xfrm>
            <a:off x="3649574" y="3104954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BFS005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779FDC5C-0C05-4B67-84F9-199BC85F79DE}"/>
              </a:ext>
            </a:extLst>
          </p:cNvPr>
          <p:cNvSpPr txBox="1"/>
          <p:nvPr/>
        </p:nvSpPr>
        <p:spPr>
          <a:xfrm>
            <a:off x="3649574" y="3814486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BFS006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E30B8EF7-702C-4312-9AE1-E1AEBA7DA987}"/>
              </a:ext>
            </a:extLst>
          </p:cNvPr>
          <p:cNvSpPr txBox="1"/>
          <p:nvPr/>
        </p:nvSpPr>
        <p:spPr>
          <a:xfrm>
            <a:off x="3655441" y="4529477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BFS007</a:t>
            </a: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54511B7E-7778-4FD2-B924-62B0919DA2D7}"/>
              </a:ext>
            </a:extLst>
          </p:cNvPr>
          <p:cNvSpPr/>
          <p:nvPr/>
        </p:nvSpPr>
        <p:spPr>
          <a:xfrm>
            <a:off x="4650137" y="14484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8C77DDD-7691-4D5D-B80A-C41DB98E7268}"/>
              </a:ext>
            </a:extLst>
          </p:cNvPr>
          <p:cNvSpPr/>
          <p:nvPr/>
        </p:nvSpPr>
        <p:spPr>
          <a:xfrm>
            <a:off x="5187532" y="14484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9E735970-357A-4D63-9A57-104A8324AA51}"/>
              </a:ext>
            </a:extLst>
          </p:cNvPr>
          <p:cNvSpPr/>
          <p:nvPr/>
        </p:nvSpPr>
        <p:spPr>
          <a:xfrm>
            <a:off x="4450563" y="897632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5A7D026B-8BB3-41DF-A449-886D557756BF}"/>
              </a:ext>
            </a:extLst>
          </p:cNvPr>
          <p:cNvSpPr/>
          <p:nvPr/>
        </p:nvSpPr>
        <p:spPr>
          <a:xfrm>
            <a:off x="4836147" y="91127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5EB4827B-41F9-4AC5-87FC-1A5F068510DF}"/>
              </a:ext>
            </a:extLst>
          </p:cNvPr>
          <p:cNvSpPr/>
          <p:nvPr/>
        </p:nvSpPr>
        <p:spPr>
          <a:xfrm>
            <a:off x="5237667" y="89502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1E2DC6CB-E794-4659-B70F-47459EB7C0AE}"/>
              </a:ext>
            </a:extLst>
          </p:cNvPr>
          <p:cNvSpPr/>
          <p:nvPr/>
        </p:nvSpPr>
        <p:spPr>
          <a:xfrm>
            <a:off x="4646473" y="234427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D6D11729-668D-4433-8770-65C30CB16DF3}"/>
              </a:ext>
            </a:extLst>
          </p:cNvPr>
          <p:cNvSpPr/>
          <p:nvPr/>
        </p:nvSpPr>
        <p:spPr>
          <a:xfrm>
            <a:off x="5149873" y="233759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2140ADAB-43ED-41C0-A79E-8FB71863B39A}"/>
              </a:ext>
            </a:extLst>
          </p:cNvPr>
          <p:cNvSpPr/>
          <p:nvPr/>
        </p:nvSpPr>
        <p:spPr>
          <a:xfrm>
            <a:off x="4638548" y="1605052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4ACCD9C4-F49E-4166-8DBE-CDD426E93BF2}"/>
              </a:ext>
            </a:extLst>
          </p:cNvPr>
          <p:cNvSpPr/>
          <p:nvPr/>
        </p:nvSpPr>
        <p:spPr>
          <a:xfrm>
            <a:off x="5149052" y="155817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E3DF348F-F1B4-4DCF-B8A8-9103568ED52B}"/>
              </a:ext>
            </a:extLst>
          </p:cNvPr>
          <p:cNvSpPr/>
          <p:nvPr/>
        </p:nvSpPr>
        <p:spPr>
          <a:xfrm>
            <a:off x="4662537" y="306917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6F2EFCA1-D2D1-4780-BCF2-4B5254A8A22A}"/>
              </a:ext>
            </a:extLst>
          </p:cNvPr>
          <p:cNvSpPr/>
          <p:nvPr/>
        </p:nvSpPr>
        <p:spPr>
          <a:xfrm>
            <a:off x="5165937" y="306249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3832C8F0-09A2-4D00-A295-2CC25D5A1C4D}"/>
              </a:ext>
            </a:extLst>
          </p:cNvPr>
          <p:cNvSpPr/>
          <p:nvPr/>
        </p:nvSpPr>
        <p:spPr>
          <a:xfrm>
            <a:off x="4705426" y="38417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33" name="Ovaal 32">
            <a:extLst>
              <a:ext uri="{FF2B5EF4-FFF2-40B4-BE49-F238E27FC236}">
                <a16:creationId xmlns:a16="http://schemas.microsoft.com/office/drawing/2014/main" id="{25C1828D-9A4D-4020-B017-96C10DA39115}"/>
              </a:ext>
            </a:extLst>
          </p:cNvPr>
          <p:cNvSpPr/>
          <p:nvPr/>
        </p:nvSpPr>
        <p:spPr>
          <a:xfrm>
            <a:off x="5167265" y="383509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DBDF8F43-030F-4161-8ACC-96FB4972F1E5}"/>
              </a:ext>
            </a:extLst>
          </p:cNvPr>
          <p:cNvSpPr/>
          <p:nvPr/>
        </p:nvSpPr>
        <p:spPr>
          <a:xfrm>
            <a:off x="4706751" y="449398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35" name="Ovaal 34">
            <a:extLst>
              <a:ext uri="{FF2B5EF4-FFF2-40B4-BE49-F238E27FC236}">
                <a16:creationId xmlns:a16="http://schemas.microsoft.com/office/drawing/2014/main" id="{0574F1A5-4050-4F1A-A2CB-20897144165C}"/>
              </a:ext>
            </a:extLst>
          </p:cNvPr>
          <p:cNvSpPr/>
          <p:nvPr/>
        </p:nvSpPr>
        <p:spPr>
          <a:xfrm>
            <a:off x="5168590" y="448731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AA5946E4-7868-4FD0-9261-84E93BAE489C}"/>
              </a:ext>
            </a:extLst>
          </p:cNvPr>
          <p:cNvSpPr/>
          <p:nvPr/>
        </p:nvSpPr>
        <p:spPr>
          <a:xfrm>
            <a:off x="4708076" y="521093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ADABB015-9921-4176-9E09-69F82D843F05}"/>
              </a:ext>
            </a:extLst>
          </p:cNvPr>
          <p:cNvSpPr/>
          <p:nvPr/>
        </p:nvSpPr>
        <p:spPr>
          <a:xfrm>
            <a:off x="5169915" y="520425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CDA6DA9E-0497-447B-BBD5-F858518A6620}"/>
              </a:ext>
            </a:extLst>
          </p:cNvPr>
          <p:cNvSpPr/>
          <p:nvPr/>
        </p:nvSpPr>
        <p:spPr>
          <a:xfrm>
            <a:off x="8352222" y="19201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6E18815-FC70-42AC-A78C-7E040FA324C3}"/>
              </a:ext>
            </a:extLst>
          </p:cNvPr>
          <p:cNvSpPr/>
          <p:nvPr/>
        </p:nvSpPr>
        <p:spPr>
          <a:xfrm>
            <a:off x="8352222" y="5489325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06A67926-2EEC-443E-97F7-BF2EDEA5A00B}"/>
              </a:ext>
            </a:extLst>
          </p:cNvPr>
          <p:cNvSpPr/>
          <p:nvPr/>
        </p:nvSpPr>
        <p:spPr>
          <a:xfrm>
            <a:off x="8352498" y="4827754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517E86CF-ECC5-4E69-A35D-7E81B07F3A81}"/>
              </a:ext>
            </a:extLst>
          </p:cNvPr>
          <p:cNvSpPr/>
          <p:nvPr/>
        </p:nvSpPr>
        <p:spPr>
          <a:xfrm>
            <a:off x="8352222" y="4134379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FFDFCBEE-FFC9-4C18-BA75-BD1E3B24DF46}"/>
              </a:ext>
            </a:extLst>
          </p:cNvPr>
          <p:cNvSpPr/>
          <p:nvPr/>
        </p:nvSpPr>
        <p:spPr>
          <a:xfrm>
            <a:off x="8351057" y="3441262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3" name="Rechthoek 42">
            <a:extLst>
              <a:ext uri="{FF2B5EF4-FFF2-40B4-BE49-F238E27FC236}">
                <a16:creationId xmlns:a16="http://schemas.microsoft.com/office/drawing/2014/main" id="{8EA8C575-E801-416A-B3E7-C4ECF0068364}"/>
              </a:ext>
            </a:extLst>
          </p:cNvPr>
          <p:cNvSpPr/>
          <p:nvPr/>
        </p:nvSpPr>
        <p:spPr>
          <a:xfrm>
            <a:off x="8352222" y="2747623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A3CEAD17-2165-4300-9372-4C1983ED5977}"/>
              </a:ext>
            </a:extLst>
          </p:cNvPr>
          <p:cNvSpPr/>
          <p:nvPr/>
        </p:nvSpPr>
        <p:spPr>
          <a:xfrm>
            <a:off x="8352222" y="2070152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5" name="Rechthoek 44">
            <a:extLst>
              <a:ext uri="{FF2B5EF4-FFF2-40B4-BE49-F238E27FC236}">
                <a16:creationId xmlns:a16="http://schemas.microsoft.com/office/drawing/2014/main" id="{DA6A8627-CBA6-4B03-BBAC-322BF9495D2E}"/>
              </a:ext>
            </a:extLst>
          </p:cNvPr>
          <p:cNvSpPr/>
          <p:nvPr/>
        </p:nvSpPr>
        <p:spPr>
          <a:xfrm>
            <a:off x="8352222" y="1376771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id="{239C142A-4D75-40C6-A23C-F88BE00C47FC}"/>
              </a:ext>
            </a:extLst>
          </p:cNvPr>
          <p:cNvSpPr/>
          <p:nvPr/>
        </p:nvSpPr>
        <p:spPr>
          <a:xfrm>
            <a:off x="8352222" y="697675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267B6C3F-0755-4CD3-A2E6-F6A9E0B926D3}"/>
              </a:ext>
            </a:extLst>
          </p:cNvPr>
          <p:cNvSpPr txBox="1"/>
          <p:nvPr/>
        </p:nvSpPr>
        <p:spPr>
          <a:xfrm>
            <a:off x="9190683" y="13501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X001 Y001</a:t>
            </a:r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C2032C3B-79E8-4845-AAE2-14266C7F7ACF}"/>
              </a:ext>
            </a:extLst>
          </p:cNvPr>
          <p:cNvSpPr/>
          <p:nvPr/>
        </p:nvSpPr>
        <p:spPr>
          <a:xfrm>
            <a:off x="8537883" y="9635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58" name="Ovaal 57">
            <a:extLst>
              <a:ext uri="{FF2B5EF4-FFF2-40B4-BE49-F238E27FC236}">
                <a16:creationId xmlns:a16="http://schemas.microsoft.com/office/drawing/2014/main" id="{2D5658D9-7FCA-4C29-8FD8-4A735A83D8EB}"/>
              </a:ext>
            </a:extLst>
          </p:cNvPr>
          <p:cNvSpPr/>
          <p:nvPr/>
        </p:nvSpPr>
        <p:spPr>
          <a:xfrm>
            <a:off x="8537883" y="80972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33882617-BF9F-4ADB-93F1-AB710250B421}"/>
              </a:ext>
            </a:extLst>
          </p:cNvPr>
          <p:cNvSpPr/>
          <p:nvPr/>
        </p:nvSpPr>
        <p:spPr>
          <a:xfrm>
            <a:off x="8537883" y="147044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60" name="Ovaal 59">
            <a:extLst>
              <a:ext uri="{FF2B5EF4-FFF2-40B4-BE49-F238E27FC236}">
                <a16:creationId xmlns:a16="http://schemas.microsoft.com/office/drawing/2014/main" id="{DE371F60-ED8C-4557-8BB9-B62CC888F637}"/>
              </a:ext>
            </a:extLst>
          </p:cNvPr>
          <p:cNvSpPr/>
          <p:nvPr/>
        </p:nvSpPr>
        <p:spPr>
          <a:xfrm>
            <a:off x="8537883" y="217045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A263C5CB-EDB6-4C6A-B3C1-2E7114070477}"/>
              </a:ext>
            </a:extLst>
          </p:cNvPr>
          <p:cNvSpPr/>
          <p:nvPr/>
        </p:nvSpPr>
        <p:spPr>
          <a:xfrm>
            <a:off x="8537883" y="283853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62" name="Ovaal 61">
            <a:extLst>
              <a:ext uri="{FF2B5EF4-FFF2-40B4-BE49-F238E27FC236}">
                <a16:creationId xmlns:a16="http://schemas.microsoft.com/office/drawing/2014/main" id="{78E8A5AF-D703-4FE0-98A8-67968212C586}"/>
              </a:ext>
            </a:extLst>
          </p:cNvPr>
          <p:cNvSpPr/>
          <p:nvPr/>
        </p:nvSpPr>
        <p:spPr>
          <a:xfrm>
            <a:off x="8511328" y="354686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63" name="Ovaal 62">
            <a:extLst>
              <a:ext uri="{FF2B5EF4-FFF2-40B4-BE49-F238E27FC236}">
                <a16:creationId xmlns:a16="http://schemas.microsoft.com/office/drawing/2014/main" id="{7CD70A43-8EEB-4222-A139-16D60654ACA6}"/>
              </a:ext>
            </a:extLst>
          </p:cNvPr>
          <p:cNvSpPr/>
          <p:nvPr/>
        </p:nvSpPr>
        <p:spPr>
          <a:xfrm>
            <a:off x="8528910" y="423468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2C20ADC5-0E2B-47E8-B63F-65D952831E19}"/>
              </a:ext>
            </a:extLst>
          </p:cNvPr>
          <p:cNvSpPr/>
          <p:nvPr/>
        </p:nvSpPr>
        <p:spPr>
          <a:xfrm>
            <a:off x="8527502" y="49178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A65A041D-43BD-46E4-83B0-220C1C8C2602}"/>
              </a:ext>
            </a:extLst>
          </p:cNvPr>
          <p:cNvSpPr/>
          <p:nvPr/>
        </p:nvSpPr>
        <p:spPr>
          <a:xfrm>
            <a:off x="8537883" y="558962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10C19455-7ABA-4196-BB19-43B4D7F1A675}"/>
              </a:ext>
            </a:extLst>
          </p:cNvPr>
          <p:cNvCxnSpPr>
            <a:cxnSpLocks/>
            <a:stCxn id="25" idx="6"/>
            <a:endCxn id="46" idx="1"/>
          </p:cNvCxnSpPr>
          <p:nvPr/>
        </p:nvCxnSpPr>
        <p:spPr>
          <a:xfrm flipV="1">
            <a:off x="5704806" y="1014673"/>
            <a:ext cx="2647416" cy="1036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D0971968-0993-4B71-8CEE-9990A45BC033}"/>
              </a:ext>
            </a:extLst>
          </p:cNvPr>
          <p:cNvCxnSpPr>
            <a:cxnSpLocks/>
            <a:stCxn id="10" idx="3"/>
            <a:endCxn id="45" idx="1"/>
          </p:cNvCxnSpPr>
          <p:nvPr/>
        </p:nvCxnSpPr>
        <p:spPr>
          <a:xfrm flipV="1">
            <a:off x="5724927" y="1693769"/>
            <a:ext cx="2627295" cy="126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64C7CDCE-FE5A-493A-A0CD-81378B490AA3}"/>
              </a:ext>
            </a:extLst>
          </p:cNvPr>
          <p:cNvCxnSpPr>
            <a:cxnSpLocks/>
            <a:stCxn id="11" idx="3"/>
            <a:endCxn id="45" idx="1"/>
          </p:cNvCxnSpPr>
          <p:nvPr/>
        </p:nvCxnSpPr>
        <p:spPr>
          <a:xfrm>
            <a:off x="5724927" y="1094967"/>
            <a:ext cx="2627295" cy="5988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>
            <a:extLst>
              <a:ext uri="{FF2B5EF4-FFF2-40B4-BE49-F238E27FC236}">
                <a16:creationId xmlns:a16="http://schemas.microsoft.com/office/drawing/2014/main" id="{DB57F6F6-1BF7-4B25-BDDE-C0ABDDB0C029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5766595" y="1134599"/>
            <a:ext cx="2585627" cy="12525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83EA5AEE-7C16-4EDB-B2AA-F823BF18C1CE}"/>
              </a:ext>
            </a:extLst>
          </p:cNvPr>
          <p:cNvCxnSpPr>
            <a:cxnSpLocks/>
            <a:stCxn id="10" idx="3"/>
            <a:endCxn id="43" idx="1"/>
          </p:cNvCxnSpPr>
          <p:nvPr/>
        </p:nvCxnSpPr>
        <p:spPr>
          <a:xfrm>
            <a:off x="5724927" y="1820150"/>
            <a:ext cx="2627295" cy="1244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F8B6319D-50E0-4269-BED0-D0B83E01CB6B}"/>
              </a:ext>
            </a:extLst>
          </p:cNvPr>
          <p:cNvCxnSpPr>
            <a:cxnSpLocks/>
            <a:stCxn id="9" idx="3"/>
            <a:endCxn id="42" idx="1"/>
          </p:cNvCxnSpPr>
          <p:nvPr/>
        </p:nvCxnSpPr>
        <p:spPr>
          <a:xfrm>
            <a:off x="5709960" y="2570307"/>
            <a:ext cx="2641097" cy="118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BA8B1DFE-4CF2-4FE4-BDC3-023B30523022}"/>
              </a:ext>
            </a:extLst>
          </p:cNvPr>
          <p:cNvCxnSpPr>
            <a:cxnSpLocks/>
            <a:stCxn id="9" idx="3"/>
            <a:endCxn id="43" idx="1"/>
          </p:cNvCxnSpPr>
          <p:nvPr/>
        </p:nvCxnSpPr>
        <p:spPr>
          <a:xfrm>
            <a:off x="5709960" y="2570307"/>
            <a:ext cx="2642262" cy="494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3AC32B85-0CF5-450F-8540-953B6FE07C7C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663608" y="3294151"/>
            <a:ext cx="2688614" cy="11572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2B847ED9-BFAD-4092-AAC3-E504EBEF45F0}"/>
              </a:ext>
            </a:extLst>
          </p:cNvPr>
          <p:cNvCxnSpPr>
            <a:cxnSpLocks/>
          </p:cNvCxnSpPr>
          <p:nvPr/>
        </p:nvCxnSpPr>
        <p:spPr>
          <a:xfrm flipV="1">
            <a:off x="5766595" y="336199"/>
            <a:ext cx="2606461" cy="319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kstvak 76">
            <a:extLst>
              <a:ext uri="{FF2B5EF4-FFF2-40B4-BE49-F238E27FC236}">
                <a16:creationId xmlns:a16="http://schemas.microsoft.com/office/drawing/2014/main" id="{6816DA77-C428-4ECB-8C8D-2A7AE2146E06}"/>
              </a:ext>
            </a:extLst>
          </p:cNvPr>
          <p:cNvSpPr txBox="1"/>
          <p:nvPr/>
        </p:nvSpPr>
        <p:spPr>
          <a:xfrm>
            <a:off x="9172972" y="82748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X002 Y002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33A92850-555E-499A-9159-0C43F233F271}"/>
              </a:ext>
            </a:extLst>
          </p:cNvPr>
          <p:cNvSpPr txBox="1"/>
          <p:nvPr/>
        </p:nvSpPr>
        <p:spPr>
          <a:xfrm>
            <a:off x="9124912" y="149745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X003 Y003</a:t>
            </a:r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A9F9AB7F-9811-4ED9-B47E-529A2A06C775}"/>
              </a:ext>
            </a:extLst>
          </p:cNvPr>
          <p:cNvSpPr txBox="1"/>
          <p:nvPr/>
        </p:nvSpPr>
        <p:spPr>
          <a:xfrm>
            <a:off x="9136436" y="223319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X004 Y004</a:t>
            </a:r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B5521A83-26C7-4CEA-B6FD-78DE951DD229}"/>
              </a:ext>
            </a:extLst>
          </p:cNvPr>
          <p:cNvSpPr txBox="1"/>
          <p:nvPr/>
        </p:nvSpPr>
        <p:spPr>
          <a:xfrm>
            <a:off x="9114479" y="289943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X005 Y005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026244F0-02A3-447A-9E52-3A3E39A7DDAF}"/>
              </a:ext>
            </a:extLst>
          </p:cNvPr>
          <p:cNvSpPr txBox="1"/>
          <p:nvPr/>
        </p:nvSpPr>
        <p:spPr>
          <a:xfrm>
            <a:off x="9098580" y="354547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X006 Y006</a:t>
            </a:r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5835937B-571B-45C1-9E19-D38174DB3365}"/>
              </a:ext>
            </a:extLst>
          </p:cNvPr>
          <p:cNvSpPr txBox="1"/>
          <p:nvPr/>
        </p:nvSpPr>
        <p:spPr>
          <a:xfrm>
            <a:off x="9124912" y="426244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X007 Y007</a:t>
            </a:r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3A16F84B-C820-4C24-9D00-F4D651EEB355}"/>
              </a:ext>
            </a:extLst>
          </p:cNvPr>
          <p:cNvSpPr txBox="1"/>
          <p:nvPr/>
        </p:nvSpPr>
        <p:spPr>
          <a:xfrm>
            <a:off x="9125188" y="495334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X008 Y008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21698B1C-38D7-47E2-9F55-E9F3407DAB0E}"/>
              </a:ext>
            </a:extLst>
          </p:cNvPr>
          <p:cNvSpPr txBox="1"/>
          <p:nvPr/>
        </p:nvSpPr>
        <p:spPr>
          <a:xfrm>
            <a:off x="9136436" y="561646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X009 Y009</a:t>
            </a:r>
          </a:p>
        </p:txBody>
      </p:sp>
      <p:sp>
        <p:nvSpPr>
          <p:cNvPr id="86" name="Rechthoek 85">
            <a:extLst>
              <a:ext uri="{FF2B5EF4-FFF2-40B4-BE49-F238E27FC236}">
                <a16:creationId xmlns:a16="http://schemas.microsoft.com/office/drawing/2014/main" id="{904AFDBC-47CC-444B-BC1E-A8779102C9A8}"/>
              </a:ext>
            </a:extLst>
          </p:cNvPr>
          <p:cNvSpPr/>
          <p:nvPr/>
        </p:nvSpPr>
        <p:spPr>
          <a:xfrm>
            <a:off x="8321742" y="6174463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7" name="Ovaal 86">
            <a:extLst>
              <a:ext uri="{FF2B5EF4-FFF2-40B4-BE49-F238E27FC236}">
                <a16:creationId xmlns:a16="http://schemas.microsoft.com/office/drawing/2014/main" id="{59028CA1-8A78-4D0C-9D83-094DAC3A35E4}"/>
              </a:ext>
            </a:extLst>
          </p:cNvPr>
          <p:cNvSpPr/>
          <p:nvPr/>
        </p:nvSpPr>
        <p:spPr>
          <a:xfrm>
            <a:off x="8507403" y="627476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10</a:t>
            </a:r>
          </a:p>
        </p:txBody>
      </p:sp>
      <p:sp>
        <p:nvSpPr>
          <p:cNvPr id="88" name="Tekstvak 87">
            <a:extLst>
              <a:ext uri="{FF2B5EF4-FFF2-40B4-BE49-F238E27FC236}">
                <a16:creationId xmlns:a16="http://schemas.microsoft.com/office/drawing/2014/main" id="{148A8797-CFA3-49F7-BEB9-6B416AD900B8}"/>
              </a:ext>
            </a:extLst>
          </p:cNvPr>
          <p:cNvSpPr txBox="1"/>
          <p:nvPr/>
        </p:nvSpPr>
        <p:spPr>
          <a:xfrm>
            <a:off x="9105956" y="630160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X010 Y010</a:t>
            </a: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AAEDBDDA-5878-4D23-8E6F-8C00AFB8D95D}"/>
              </a:ext>
            </a:extLst>
          </p:cNvPr>
          <p:cNvCxnSpPr>
            <a:cxnSpLocks/>
            <a:stCxn id="12" idx="3"/>
            <a:endCxn id="46" idx="1"/>
          </p:cNvCxnSpPr>
          <p:nvPr/>
        </p:nvCxnSpPr>
        <p:spPr>
          <a:xfrm>
            <a:off x="5745761" y="368167"/>
            <a:ext cx="2606461" cy="6465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Rechte verbindingslijn 113">
            <a:extLst>
              <a:ext uri="{FF2B5EF4-FFF2-40B4-BE49-F238E27FC236}">
                <a16:creationId xmlns:a16="http://schemas.microsoft.com/office/drawing/2014/main" id="{7940901E-7899-463A-AFE1-0C26AA7E69B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687268" y="3295490"/>
            <a:ext cx="2578722" cy="536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Rechte verbindingslijn 114">
            <a:extLst>
              <a:ext uri="{FF2B5EF4-FFF2-40B4-BE49-F238E27FC236}">
                <a16:creationId xmlns:a16="http://schemas.microsoft.com/office/drawing/2014/main" id="{27EBEE57-647A-47D3-A3F3-F26371B6EC80}"/>
              </a:ext>
            </a:extLst>
          </p:cNvPr>
          <p:cNvCxnSpPr>
            <a:cxnSpLocks/>
            <a:stCxn id="7" idx="3"/>
            <a:endCxn id="40" idx="1"/>
          </p:cNvCxnSpPr>
          <p:nvPr/>
        </p:nvCxnSpPr>
        <p:spPr>
          <a:xfrm>
            <a:off x="5709960" y="4020673"/>
            <a:ext cx="2642538" cy="1124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Rechte verbindingslijn 115">
            <a:extLst>
              <a:ext uri="{FF2B5EF4-FFF2-40B4-BE49-F238E27FC236}">
                <a16:creationId xmlns:a16="http://schemas.microsoft.com/office/drawing/2014/main" id="{2E99EDC2-A99E-4C0F-8A3E-4383482D7819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5709960" y="4020673"/>
            <a:ext cx="2642262" cy="4307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Rechte verbindingslijn 116">
            <a:extLst>
              <a:ext uri="{FF2B5EF4-FFF2-40B4-BE49-F238E27FC236}">
                <a16:creationId xmlns:a16="http://schemas.microsoft.com/office/drawing/2014/main" id="{20DC3B93-C1E3-4DF4-916D-ADE47A523907}"/>
              </a:ext>
            </a:extLst>
          </p:cNvPr>
          <p:cNvCxnSpPr>
            <a:cxnSpLocks/>
            <a:stCxn id="6" idx="3"/>
            <a:endCxn id="40" idx="1"/>
          </p:cNvCxnSpPr>
          <p:nvPr/>
        </p:nvCxnSpPr>
        <p:spPr>
          <a:xfrm>
            <a:off x="5709960" y="4720882"/>
            <a:ext cx="2642538" cy="4238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117">
            <a:extLst>
              <a:ext uri="{FF2B5EF4-FFF2-40B4-BE49-F238E27FC236}">
                <a16:creationId xmlns:a16="http://schemas.microsoft.com/office/drawing/2014/main" id="{15F1F5CD-01DA-4ABF-97FC-2603EB3972BC}"/>
              </a:ext>
            </a:extLst>
          </p:cNvPr>
          <p:cNvCxnSpPr>
            <a:cxnSpLocks/>
            <a:stCxn id="6" idx="3"/>
            <a:endCxn id="39" idx="1"/>
          </p:cNvCxnSpPr>
          <p:nvPr/>
        </p:nvCxnSpPr>
        <p:spPr>
          <a:xfrm>
            <a:off x="5709960" y="4720882"/>
            <a:ext cx="2642262" cy="10854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Rechte verbindingslijn 118">
            <a:extLst>
              <a:ext uri="{FF2B5EF4-FFF2-40B4-BE49-F238E27FC236}">
                <a16:creationId xmlns:a16="http://schemas.microsoft.com/office/drawing/2014/main" id="{112FD397-B4C6-46E3-95DA-63CECD8E1F9D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1431235" y="6361043"/>
            <a:ext cx="6890507" cy="1304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chte verbindingslijn 134">
            <a:extLst>
              <a:ext uri="{FF2B5EF4-FFF2-40B4-BE49-F238E27FC236}">
                <a16:creationId xmlns:a16="http://schemas.microsoft.com/office/drawing/2014/main" id="{44383C81-A1DD-4221-B6EB-56E4EAAC2C3E}"/>
              </a:ext>
            </a:extLst>
          </p:cNvPr>
          <p:cNvCxnSpPr>
            <a:cxnSpLocks/>
            <a:stCxn id="5" idx="3"/>
            <a:endCxn id="38" idx="1"/>
          </p:cNvCxnSpPr>
          <p:nvPr/>
        </p:nvCxnSpPr>
        <p:spPr>
          <a:xfrm flipV="1">
            <a:off x="5709960" y="336199"/>
            <a:ext cx="2642262" cy="51348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135">
            <a:extLst>
              <a:ext uri="{FF2B5EF4-FFF2-40B4-BE49-F238E27FC236}">
                <a16:creationId xmlns:a16="http://schemas.microsoft.com/office/drawing/2014/main" id="{C31ABFFB-5C64-48FC-A833-04E55BE2525C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5709960" y="5471041"/>
            <a:ext cx="2642262" cy="3352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Rechte verbindingslijn 142">
            <a:extLst>
              <a:ext uri="{FF2B5EF4-FFF2-40B4-BE49-F238E27FC236}">
                <a16:creationId xmlns:a16="http://schemas.microsoft.com/office/drawing/2014/main" id="{7B8C56ED-DEE4-4FEA-9681-F8CBD6026610}"/>
              </a:ext>
            </a:extLst>
          </p:cNvPr>
          <p:cNvCxnSpPr>
            <a:cxnSpLocks/>
          </p:cNvCxnSpPr>
          <p:nvPr/>
        </p:nvCxnSpPr>
        <p:spPr>
          <a:xfrm flipH="1">
            <a:off x="1431235" y="4294119"/>
            <a:ext cx="47711" cy="20074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Rechte verbindingslijn 147">
            <a:extLst>
              <a:ext uri="{FF2B5EF4-FFF2-40B4-BE49-F238E27FC236}">
                <a16:creationId xmlns:a16="http://schemas.microsoft.com/office/drawing/2014/main" id="{1F3F32B5-C862-4E89-B2AB-EB7042825842}"/>
              </a:ext>
            </a:extLst>
          </p:cNvPr>
          <p:cNvCxnSpPr>
            <a:cxnSpLocks/>
            <a:stCxn id="3" idx="3"/>
            <a:endCxn id="19" idx="1"/>
          </p:cNvCxnSpPr>
          <p:nvPr/>
        </p:nvCxnSpPr>
        <p:spPr>
          <a:xfrm>
            <a:off x="2497195" y="3977121"/>
            <a:ext cx="1152379" cy="22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Rechte verbindingslijn 148">
            <a:extLst>
              <a:ext uri="{FF2B5EF4-FFF2-40B4-BE49-F238E27FC236}">
                <a16:creationId xmlns:a16="http://schemas.microsoft.com/office/drawing/2014/main" id="{A009749C-7FB4-478A-B6A1-BF9D561AEB0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497195" y="3977121"/>
            <a:ext cx="1137412" cy="7437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Rechte verbindingslijn 149">
            <a:extLst>
              <a:ext uri="{FF2B5EF4-FFF2-40B4-BE49-F238E27FC236}">
                <a16:creationId xmlns:a16="http://schemas.microsoft.com/office/drawing/2014/main" id="{FB6CDF4D-312B-4E31-8FC8-CFBB9312612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497195" y="3977121"/>
            <a:ext cx="1137412" cy="1493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chte verbindingslijn 150">
            <a:extLst>
              <a:ext uri="{FF2B5EF4-FFF2-40B4-BE49-F238E27FC236}">
                <a16:creationId xmlns:a16="http://schemas.microsoft.com/office/drawing/2014/main" id="{FB8A2E95-6A25-4B32-9F01-21CC43DCB290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 flipV="1">
            <a:off x="2497195" y="1102805"/>
            <a:ext cx="1153774" cy="28743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Rechte verbindingslijn 160">
            <a:extLst>
              <a:ext uri="{FF2B5EF4-FFF2-40B4-BE49-F238E27FC236}">
                <a16:creationId xmlns:a16="http://schemas.microsoft.com/office/drawing/2014/main" id="{1B986980-A70A-4800-A57C-75205EF5A20F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 flipV="1">
            <a:off x="2497195" y="1820150"/>
            <a:ext cx="1152379" cy="215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Rechte verbindingslijn 161">
            <a:extLst>
              <a:ext uri="{FF2B5EF4-FFF2-40B4-BE49-F238E27FC236}">
                <a16:creationId xmlns:a16="http://schemas.microsoft.com/office/drawing/2014/main" id="{159FA7C0-5705-4BA4-B4F1-8CE77A6A4453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2497195" y="2545333"/>
            <a:ext cx="1173213" cy="14317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Rechte verbindingslijn 162">
            <a:extLst>
              <a:ext uri="{FF2B5EF4-FFF2-40B4-BE49-F238E27FC236}">
                <a16:creationId xmlns:a16="http://schemas.microsoft.com/office/drawing/2014/main" id="{5F880C25-48DC-476A-9D3C-CCEBF4F629A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510787" y="3295490"/>
            <a:ext cx="1101128" cy="690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016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9">
            <a:extLst>
              <a:ext uri="{FF2B5EF4-FFF2-40B4-BE49-F238E27FC236}">
                <a16:creationId xmlns:a16="http://schemas.microsoft.com/office/drawing/2014/main" id="{B18E0C69-EE1A-476A-B671-1BE423B15BB8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So</a:t>
            </a:r>
            <a:r>
              <a:rPr lang="nl-NL" dirty="0"/>
              <a:t> far </a:t>
            </a:r>
            <a:r>
              <a:rPr lang="nl-NL"/>
              <a:t>slides correct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64001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9">
            <a:extLst>
              <a:ext uri="{FF2B5EF4-FFF2-40B4-BE49-F238E27FC236}">
                <a16:creationId xmlns:a16="http://schemas.microsoft.com/office/drawing/2014/main" id="{B18E0C69-EE1A-476A-B671-1BE423B15BB8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05: Establishment of </a:t>
            </a:r>
            <a:r>
              <a:rPr lang="nl-NL" dirty="0" err="1"/>
              <a:t>servitudes</a:t>
            </a:r>
            <a:r>
              <a:rPr lang="nl-NL" dirty="0"/>
              <a:t> – free wind catch</a:t>
            </a:r>
          </a:p>
        </p:txBody>
      </p:sp>
    </p:spTree>
    <p:extLst>
      <p:ext uri="{BB962C8B-B14F-4D97-AF65-F5344CB8AC3E}">
        <p14:creationId xmlns:p14="http://schemas.microsoft.com/office/powerpoint/2010/main" val="18598971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23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1" name="Rechte verbindingslijn 280">
            <a:extLst>
              <a:ext uri="{FF2B5EF4-FFF2-40B4-BE49-F238E27FC236}">
                <a16:creationId xmlns:a16="http://schemas.microsoft.com/office/drawing/2014/main" id="{28DE9F4D-25B1-4B54-841D-50F6006C7828}"/>
              </a:ext>
            </a:extLst>
          </p:cNvPr>
          <p:cNvCxnSpPr>
            <a:cxnSpLocks/>
            <a:stCxn id="288" idx="3"/>
          </p:cNvCxnSpPr>
          <p:nvPr/>
        </p:nvCxnSpPr>
        <p:spPr>
          <a:xfrm>
            <a:off x="1036942" y="3498618"/>
            <a:ext cx="2184742" cy="40680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kstvak 287">
            <a:extLst>
              <a:ext uri="{FF2B5EF4-FFF2-40B4-BE49-F238E27FC236}">
                <a16:creationId xmlns:a16="http://schemas.microsoft.com/office/drawing/2014/main" id="{7B1B5709-484F-411F-8FC7-5344CC23506C}"/>
              </a:ext>
            </a:extLst>
          </p:cNvPr>
          <p:cNvSpPr txBox="1"/>
          <p:nvPr/>
        </p:nvSpPr>
        <p:spPr>
          <a:xfrm>
            <a:off x="-44316" y="3313952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7D6D6A19-6DA0-49F4-9070-6FC5285A000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BC9F8F10-6474-4BD4-A350-0DCEDB37590E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67F70517-E835-41E4-B3B4-38AE2A004EE4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9" name="Titel 29">
            <a:extLst>
              <a:ext uri="{FF2B5EF4-FFF2-40B4-BE49-F238E27FC236}">
                <a16:creationId xmlns:a16="http://schemas.microsoft.com/office/drawing/2014/main" id="{F0765812-27B4-4C86-9681-F4827C36E3A9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04: </a:t>
            </a:r>
            <a:r>
              <a:rPr lang="nl-NL" dirty="0" err="1"/>
              <a:t>Subdivide</a:t>
            </a:r>
            <a:r>
              <a:rPr lang="nl-NL" dirty="0"/>
              <a:t> WR11</a:t>
            </a:r>
          </a:p>
        </p:txBody>
      </p:sp>
      <p:cxnSp>
        <p:nvCxnSpPr>
          <p:cNvPr id="293" name="Rechte verbindingslijn 292">
            <a:extLst>
              <a:ext uri="{FF2B5EF4-FFF2-40B4-BE49-F238E27FC236}">
                <a16:creationId xmlns:a16="http://schemas.microsoft.com/office/drawing/2014/main" id="{3CCDEC32-43FF-44F8-8469-FBE90CF6C55C}"/>
              </a:ext>
            </a:extLst>
          </p:cNvPr>
          <p:cNvCxnSpPr>
            <a:cxnSpLocks/>
            <a:stCxn id="294" idx="3"/>
          </p:cNvCxnSpPr>
          <p:nvPr/>
        </p:nvCxnSpPr>
        <p:spPr>
          <a:xfrm>
            <a:off x="1229288" y="4192416"/>
            <a:ext cx="3659561" cy="42969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kstvak 293">
            <a:extLst>
              <a:ext uri="{FF2B5EF4-FFF2-40B4-BE49-F238E27FC236}">
                <a16:creationId xmlns:a16="http://schemas.microsoft.com/office/drawing/2014/main" id="{E13FBC1C-AFA3-4983-A54A-092B661C105D}"/>
              </a:ext>
            </a:extLst>
          </p:cNvPr>
          <p:cNvSpPr txBox="1"/>
          <p:nvPr/>
        </p:nvSpPr>
        <p:spPr>
          <a:xfrm>
            <a:off x="148030" y="4007750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945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Apartment</a:t>
            </a:r>
            <a:endParaRPr lang="nl-NL" dirty="0"/>
          </a:p>
        </p:txBody>
      </p:sp>
      <p:sp>
        <p:nvSpPr>
          <p:cNvPr id="280" name="Pijl: omlaag 279">
            <a:extLst>
              <a:ext uri="{FF2B5EF4-FFF2-40B4-BE49-F238E27FC236}">
                <a16:creationId xmlns:a16="http://schemas.microsoft.com/office/drawing/2014/main" id="{33F36D26-111A-453D-A176-83EABE69DBFA}"/>
              </a:ext>
            </a:extLst>
          </p:cNvPr>
          <p:cNvSpPr/>
          <p:nvPr/>
        </p:nvSpPr>
        <p:spPr>
          <a:xfrm rot="2518121">
            <a:off x="9443362" y="2378890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90427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23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1" name="Rechte verbindingslijn 280">
            <a:extLst>
              <a:ext uri="{FF2B5EF4-FFF2-40B4-BE49-F238E27FC236}">
                <a16:creationId xmlns:a16="http://schemas.microsoft.com/office/drawing/2014/main" id="{28DE9F4D-25B1-4B54-841D-50F6006C7828}"/>
              </a:ext>
            </a:extLst>
          </p:cNvPr>
          <p:cNvCxnSpPr>
            <a:cxnSpLocks/>
            <a:stCxn id="288" idx="3"/>
          </p:cNvCxnSpPr>
          <p:nvPr/>
        </p:nvCxnSpPr>
        <p:spPr>
          <a:xfrm>
            <a:off x="1036942" y="3498618"/>
            <a:ext cx="2184742" cy="40680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kstvak 287">
            <a:extLst>
              <a:ext uri="{FF2B5EF4-FFF2-40B4-BE49-F238E27FC236}">
                <a16:creationId xmlns:a16="http://schemas.microsoft.com/office/drawing/2014/main" id="{7B1B5709-484F-411F-8FC7-5344CC23506C}"/>
              </a:ext>
            </a:extLst>
          </p:cNvPr>
          <p:cNvSpPr txBox="1"/>
          <p:nvPr/>
        </p:nvSpPr>
        <p:spPr>
          <a:xfrm>
            <a:off x="-44316" y="3313952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7D6D6A19-6DA0-49F4-9070-6FC5285A000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BC9F8F10-6474-4BD4-A350-0DCEDB37590E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67F70517-E835-41E4-B3B4-38AE2A004EE4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9" name="Titel 29">
            <a:extLst>
              <a:ext uri="{FF2B5EF4-FFF2-40B4-BE49-F238E27FC236}">
                <a16:creationId xmlns:a16="http://schemas.microsoft.com/office/drawing/2014/main" id="{F0765812-27B4-4C86-9681-F4827C36E3A9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</a:t>
            </a:r>
          </a:p>
        </p:txBody>
      </p:sp>
      <p:cxnSp>
        <p:nvCxnSpPr>
          <p:cNvPr id="293" name="Rechte verbindingslijn 292">
            <a:extLst>
              <a:ext uri="{FF2B5EF4-FFF2-40B4-BE49-F238E27FC236}">
                <a16:creationId xmlns:a16="http://schemas.microsoft.com/office/drawing/2014/main" id="{3CCDEC32-43FF-44F8-8469-FBE90CF6C55C}"/>
              </a:ext>
            </a:extLst>
          </p:cNvPr>
          <p:cNvCxnSpPr>
            <a:cxnSpLocks/>
            <a:stCxn id="294" idx="3"/>
          </p:cNvCxnSpPr>
          <p:nvPr/>
        </p:nvCxnSpPr>
        <p:spPr>
          <a:xfrm>
            <a:off x="1229288" y="4192416"/>
            <a:ext cx="3659561" cy="42969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kstvak 293">
            <a:extLst>
              <a:ext uri="{FF2B5EF4-FFF2-40B4-BE49-F238E27FC236}">
                <a16:creationId xmlns:a16="http://schemas.microsoft.com/office/drawing/2014/main" id="{E13FBC1C-AFA3-4983-A54A-092B661C105D}"/>
              </a:ext>
            </a:extLst>
          </p:cNvPr>
          <p:cNvSpPr txBox="1"/>
          <p:nvPr/>
        </p:nvSpPr>
        <p:spPr>
          <a:xfrm>
            <a:off x="148030" y="4007750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02322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345A99-83F5-464D-A45B-5DB51904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  <p:pic>
        <p:nvPicPr>
          <p:cNvPr id="4" name="Picture 4" descr="Figure 3">
            <a:extLst>
              <a:ext uri="{FF2B5EF4-FFF2-40B4-BE49-F238E27FC236}">
                <a16:creationId xmlns:a16="http://schemas.microsoft.com/office/drawing/2014/main" id="{87F687F0-ECCE-4A63-9326-B3C6A31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14" y="1916567"/>
            <a:ext cx="5582972" cy="4576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827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ty Package (Classes, with Attributes, Constraints, Operations, and Code lists)">
            <a:extLst>
              <a:ext uri="{FF2B5EF4-FFF2-40B4-BE49-F238E27FC236}">
                <a16:creationId xmlns:a16="http://schemas.microsoft.com/office/drawing/2014/main" id="{5CBBC98C-78D9-442F-9E91-CB71AD70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537" y="1407506"/>
            <a:ext cx="11028926" cy="568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9DD78F-9A8A-4249-949B-B6377AAA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</p:spTree>
    <p:extLst>
      <p:ext uri="{BB962C8B-B14F-4D97-AF65-F5344CB8AC3E}">
        <p14:creationId xmlns:p14="http://schemas.microsoft.com/office/powerpoint/2010/main" val="14714832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ty Package (Classes, with Attributes, Constraints, Operations, and Code lists)">
            <a:extLst>
              <a:ext uri="{FF2B5EF4-FFF2-40B4-BE49-F238E27FC236}">
                <a16:creationId xmlns:a16="http://schemas.microsoft.com/office/drawing/2014/main" id="{5CBBC98C-78D9-442F-9E91-CB71AD70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537" y="1407506"/>
            <a:ext cx="11028926" cy="568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9DD78F-9A8A-4249-949B-B6377AAA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64A3701E-12F4-42C0-A233-8D4AF8C4200F}"/>
              </a:ext>
            </a:extLst>
          </p:cNvPr>
          <p:cNvSpPr/>
          <p:nvPr/>
        </p:nvSpPr>
        <p:spPr>
          <a:xfrm>
            <a:off x="3796242" y="1027906"/>
            <a:ext cx="3149600" cy="30056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39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63E6B6E3-16CA-4D41-9B45-9D6283E47DB7}"/>
              </a:ext>
            </a:extLst>
          </p:cNvPr>
          <p:cNvGraphicFramePr>
            <a:graphicFrameLocks noGrp="1"/>
          </p:cNvGraphicFramePr>
          <p:nvPr/>
        </p:nvGraphicFramePr>
        <p:xfrm>
          <a:off x="3676650" y="3550621"/>
          <a:ext cx="8397875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1756473102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765512193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3895923065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1899983482"/>
                    </a:ext>
                  </a:extLst>
                </a:gridCol>
                <a:gridCol w="2139950">
                  <a:extLst>
                    <a:ext uri="{9D8B030D-6E8A-4147-A177-3AD203B41FA5}">
                      <a16:colId xmlns:a16="http://schemas.microsoft.com/office/drawing/2014/main" val="267741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extPID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role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4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04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03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0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11864"/>
                  </a:ext>
                </a:extLst>
              </a:tr>
            </a:tbl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687205"/>
            <a:ext cx="23336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727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Datatypes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32" y="1222222"/>
            <a:ext cx="2333625" cy="1866900"/>
          </a:xfrm>
          <a:prstGeom prst="rect">
            <a:avLst/>
          </a:prstGeom>
        </p:spPr>
      </p:pic>
      <p:grpSp>
        <p:nvGrpSpPr>
          <p:cNvPr id="25" name="Groep 24">
            <a:extLst>
              <a:ext uri="{FF2B5EF4-FFF2-40B4-BE49-F238E27FC236}">
                <a16:creationId xmlns:a16="http://schemas.microsoft.com/office/drawing/2014/main" id="{16F97D3E-2BA3-4944-93CB-842D3BC7F69F}"/>
              </a:ext>
            </a:extLst>
          </p:cNvPr>
          <p:cNvGrpSpPr/>
          <p:nvPr/>
        </p:nvGrpSpPr>
        <p:grpSpPr>
          <a:xfrm>
            <a:off x="1985781" y="2079884"/>
            <a:ext cx="2885293" cy="3656201"/>
            <a:chOff x="1985781" y="2079884"/>
            <a:chExt cx="2885293" cy="3656201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EB09BD9F-96CD-42BE-A899-0ED91175BC7D}"/>
                </a:ext>
              </a:extLst>
            </p:cNvPr>
            <p:cNvSpPr/>
            <p:nvPr/>
          </p:nvSpPr>
          <p:spPr>
            <a:xfrm>
              <a:off x="3389115" y="3106528"/>
              <a:ext cx="1481959" cy="26295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Oid</a:t>
              </a:r>
              <a:r>
                <a:rPr lang="nl-NL" dirty="0"/>
                <a:t> means </a:t>
              </a:r>
              <a:r>
                <a:rPr lang="nl-NL" dirty="0" err="1"/>
                <a:t>the</a:t>
              </a:r>
              <a:r>
                <a:rPr lang="nl-NL" dirty="0"/>
                <a:t> datatype is Object-</a:t>
              </a:r>
              <a:r>
                <a:rPr lang="nl-NL" dirty="0" err="1"/>
                <a:t>identifier</a:t>
              </a:r>
              <a:endParaRPr lang="nl-NL" dirty="0"/>
            </a:p>
            <a:p>
              <a:pPr algn="ctr"/>
              <a:endParaRPr lang="nl-NL" dirty="0"/>
            </a:p>
            <a:p>
              <a:pPr algn="ctr"/>
              <a:r>
                <a:rPr lang="nl-NL" dirty="0" err="1"/>
                <a:t>There</a:t>
              </a:r>
              <a:r>
                <a:rPr lang="nl-NL" dirty="0"/>
                <a:t> </a:t>
              </a:r>
              <a:r>
                <a:rPr lang="nl-NL" dirty="0" err="1"/>
                <a:t>can</a:t>
              </a:r>
              <a:r>
                <a:rPr lang="nl-NL" dirty="0"/>
                <a:t> </a:t>
              </a:r>
              <a:r>
                <a:rPr lang="nl-NL" dirty="0" err="1"/>
                <a:t>be</a:t>
              </a:r>
              <a:r>
                <a:rPr lang="nl-NL" dirty="0"/>
                <a:t> [0…1]</a:t>
              </a:r>
            </a:p>
          </p:txBody>
        </p:sp>
        <p:cxnSp>
          <p:nvCxnSpPr>
            <p:cNvPr id="11" name="Verbindingslijn: gebogen 10">
              <a:extLst>
                <a:ext uri="{FF2B5EF4-FFF2-40B4-BE49-F238E27FC236}">
                  <a16:creationId xmlns:a16="http://schemas.microsoft.com/office/drawing/2014/main" id="{E82C8E74-D45C-4A76-85D5-6A3E21D7B8B7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1985781" y="2079884"/>
              <a:ext cx="2144314" cy="1026644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0DE30916-4167-492F-8D4D-A72B4E465959}"/>
              </a:ext>
            </a:extLst>
          </p:cNvPr>
          <p:cNvGrpSpPr/>
          <p:nvPr/>
        </p:nvGrpSpPr>
        <p:grpSpPr>
          <a:xfrm>
            <a:off x="2649929" y="2262305"/>
            <a:ext cx="4109365" cy="3425138"/>
            <a:chOff x="2649929" y="2262305"/>
            <a:chExt cx="4109365" cy="3425138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DF090B90-BBFE-45E9-9150-6E205F6A8EF2}"/>
                </a:ext>
              </a:extLst>
            </p:cNvPr>
            <p:cNvSpPr/>
            <p:nvPr/>
          </p:nvSpPr>
          <p:spPr>
            <a:xfrm>
              <a:off x="5277335" y="3057886"/>
              <a:ext cx="1481959" cy="26295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Oid</a:t>
              </a:r>
              <a:r>
                <a:rPr lang="nl-NL" dirty="0"/>
                <a:t> means </a:t>
              </a:r>
              <a:r>
                <a:rPr lang="nl-NL" dirty="0" err="1"/>
                <a:t>the</a:t>
              </a:r>
              <a:r>
                <a:rPr lang="nl-NL" dirty="0"/>
                <a:t> datatype is Object-</a:t>
              </a:r>
              <a:r>
                <a:rPr lang="nl-NL" dirty="0" err="1"/>
                <a:t>identifier</a:t>
              </a:r>
              <a:endParaRPr lang="nl-NL" dirty="0"/>
            </a:p>
            <a:p>
              <a:pPr algn="ctr"/>
              <a:endParaRPr lang="nl-NL" dirty="0"/>
            </a:p>
            <a:p>
              <a:pPr algn="ctr"/>
              <a:r>
                <a:rPr lang="nl-NL" dirty="0" err="1"/>
                <a:t>There</a:t>
              </a:r>
              <a:r>
                <a:rPr lang="nl-NL" dirty="0"/>
                <a:t> </a:t>
              </a:r>
              <a:r>
                <a:rPr lang="nl-NL" dirty="0" err="1"/>
                <a:t>can</a:t>
              </a:r>
              <a:r>
                <a:rPr lang="nl-NL" dirty="0"/>
                <a:t> </a:t>
              </a:r>
              <a:r>
                <a:rPr lang="nl-NL" dirty="0" err="1"/>
                <a:t>be</a:t>
              </a:r>
              <a:r>
                <a:rPr lang="nl-NL" dirty="0"/>
                <a:t> [0…1]</a:t>
              </a:r>
            </a:p>
          </p:txBody>
        </p:sp>
        <p:cxnSp>
          <p:nvCxnSpPr>
            <p:cNvPr id="13" name="Verbindingslijn: gebogen 12">
              <a:extLst>
                <a:ext uri="{FF2B5EF4-FFF2-40B4-BE49-F238E27FC236}">
                  <a16:creationId xmlns:a16="http://schemas.microsoft.com/office/drawing/2014/main" id="{8338DDBB-7F87-431B-B616-4A0ABD98EF24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2649929" y="2262305"/>
              <a:ext cx="3368386" cy="795581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ep 26">
            <a:extLst>
              <a:ext uri="{FF2B5EF4-FFF2-40B4-BE49-F238E27FC236}">
                <a16:creationId xmlns:a16="http://schemas.microsoft.com/office/drawing/2014/main" id="{074A7C44-90C0-4F78-B43F-05D757958DE5}"/>
              </a:ext>
            </a:extLst>
          </p:cNvPr>
          <p:cNvGrpSpPr/>
          <p:nvPr/>
        </p:nvGrpSpPr>
        <p:grpSpPr>
          <a:xfrm>
            <a:off x="2638846" y="2604357"/>
            <a:ext cx="6177152" cy="3260414"/>
            <a:chOff x="2638846" y="2604357"/>
            <a:chExt cx="6177152" cy="3260414"/>
          </a:xfrm>
        </p:grpSpPr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A0747440-76D9-456B-9991-DDE2DDCC8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8580" y="3017474"/>
              <a:ext cx="1967418" cy="2847297"/>
            </a:xfrm>
            <a:prstGeom prst="rect">
              <a:avLst/>
            </a:prstGeom>
          </p:spPr>
        </p:pic>
        <p:cxnSp>
          <p:nvCxnSpPr>
            <p:cNvPr id="18" name="Verbindingslijn: gebogen 17">
              <a:extLst>
                <a:ext uri="{FF2B5EF4-FFF2-40B4-BE49-F238E27FC236}">
                  <a16:creationId xmlns:a16="http://schemas.microsoft.com/office/drawing/2014/main" id="{E5982981-0059-4C4F-AD4C-404838D43510}"/>
                </a:ext>
              </a:extLst>
            </p:cNvPr>
            <p:cNvCxnSpPr>
              <a:cxnSpLocks/>
            </p:cNvCxnSpPr>
            <p:nvPr/>
          </p:nvCxnSpPr>
          <p:spPr>
            <a:xfrm>
              <a:off x="2638846" y="2604357"/>
              <a:ext cx="5180109" cy="517789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ep 27">
            <a:extLst>
              <a:ext uri="{FF2B5EF4-FFF2-40B4-BE49-F238E27FC236}">
                <a16:creationId xmlns:a16="http://schemas.microsoft.com/office/drawing/2014/main" id="{81758ACE-E5C4-4424-B26E-159C114B83AC}"/>
              </a:ext>
            </a:extLst>
          </p:cNvPr>
          <p:cNvGrpSpPr/>
          <p:nvPr/>
        </p:nvGrpSpPr>
        <p:grpSpPr>
          <a:xfrm>
            <a:off x="2101624" y="2777037"/>
            <a:ext cx="8570747" cy="2043587"/>
            <a:chOff x="2101624" y="2777037"/>
            <a:chExt cx="8570747" cy="2043587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4EDAE09D-3B1F-4D03-97F3-588417892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05284" y="3017474"/>
              <a:ext cx="1767087" cy="1803150"/>
            </a:xfrm>
            <a:prstGeom prst="rect">
              <a:avLst/>
            </a:prstGeom>
          </p:spPr>
        </p:pic>
        <p:cxnSp>
          <p:nvCxnSpPr>
            <p:cNvPr id="22" name="Verbindingslijn: gebogen 21">
              <a:extLst>
                <a:ext uri="{FF2B5EF4-FFF2-40B4-BE49-F238E27FC236}">
                  <a16:creationId xmlns:a16="http://schemas.microsoft.com/office/drawing/2014/main" id="{D8421B83-AB4F-4D4D-BB9B-17B8128D278E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24" y="2777037"/>
              <a:ext cx="7752719" cy="303216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125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D99B8-6EBD-48BA-B01E-B4277B6E7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Code </a:t>
            </a:r>
            <a:r>
              <a:rPr lang="nl-NL" dirty="0" err="1"/>
              <a:t>Tables</a:t>
            </a:r>
            <a:r>
              <a:rPr lang="nl-NL" dirty="0"/>
              <a:t> Party Packages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AD9D211-5704-4664-869E-B581A8CD0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2071687"/>
            <a:ext cx="84105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650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63E6B6E3-16CA-4D41-9B45-9D6283E47DB7}"/>
              </a:ext>
            </a:extLst>
          </p:cNvPr>
          <p:cNvGraphicFramePr>
            <a:graphicFrameLocks noGrp="1"/>
          </p:cNvGraphicFramePr>
          <p:nvPr/>
        </p:nvGraphicFramePr>
        <p:xfrm>
          <a:off x="3676650" y="3550621"/>
          <a:ext cx="8397875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1756473102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765512193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3895923065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1899983482"/>
                    </a:ext>
                  </a:extLst>
                </a:gridCol>
                <a:gridCol w="2139950">
                  <a:extLst>
                    <a:ext uri="{9D8B030D-6E8A-4147-A177-3AD203B41FA5}">
                      <a16:colId xmlns:a16="http://schemas.microsoft.com/office/drawing/2014/main" val="267741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extPID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role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4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04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03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0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11864"/>
                  </a:ext>
                </a:extLst>
              </a:tr>
            </a:tbl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687205"/>
            <a:ext cx="2333625" cy="1866900"/>
          </a:xfrm>
          <a:prstGeom prst="rect">
            <a:avLst/>
          </a:prstGeom>
        </p:spPr>
      </p:pic>
      <p:cxnSp>
        <p:nvCxnSpPr>
          <p:cNvPr id="4" name="Verbindingslijn: gebogen 3">
            <a:extLst>
              <a:ext uri="{FF2B5EF4-FFF2-40B4-BE49-F238E27FC236}">
                <a16:creationId xmlns:a16="http://schemas.microsoft.com/office/drawing/2014/main" id="{3AA0EF81-524D-454D-96DD-0C5477109C37}"/>
              </a:ext>
            </a:extLst>
          </p:cNvPr>
          <p:cNvCxnSpPr>
            <a:cxnSpLocks/>
          </p:cNvCxnSpPr>
          <p:nvPr/>
        </p:nvCxnSpPr>
        <p:spPr>
          <a:xfrm>
            <a:off x="2343150" y="2513807"/>
            <a:ext cx="1943100" cy="997921"/>
          </a:xfrm>
          <a:prstGeom prst="bentConnector3">
            <a:avLst>
              <a:gd name="adj1" fmla="val 100001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Verbindingslijn: gebogen 12">
            <a:extLst>
              <a:ext uri="{FF2B5EF4-FFF2-40B4-BE49-F238E27FC236}">
                <a16:creationId xmlns:a16="http://schemas.microsoft.com/office/drawing/2014/main" id="{10C6DB66-93E6-48B2-AB7C-FB5E5588996E}"/>
              </a:ext>
            </a:extLst>
          </p:cNvPr>
          <p:cNvCxnSpPr>
            <a:cxnSpLocks/>
          </p:cNvCxnSpPr>
          <p:nvPr/>
        </p:nvCxnSpPr>
        <p:spPr>
          <a:xfrm>
            <a:off x="2963465" y="2742131"/>
            <a:ext cx="3090862" cy="804037"/>
          </a:xfrm>
          <a:prstGeom prst="bentConnector3">
            <a:avLst>
              <a:gd name="adj1" fmla="val 100539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ingslijn: gebogen 13">
            <a:extLst>
              <a:ext uri="{FF2B5EF4-FFF2-40B4-BE49-F238E27FC236}">
                <a16:creationId xmlns:a16="http://schemas.microsoft.com/office/drawing/2014/main" id="{D00C542F-8CAB-4BCC-8310-4132EDE97B42}"/>
              </a:ext>
            </a:extLst>
          </p:cNvPr>
          <p:cNvCxnSpPr>
            <a:cxnSpLocks/>
          </p:cNvCxnSpPr>
          <p:nvPr/>
        </p:nvCxnSpPr>
        <p:spPr>
          <a:xfrm>
            <a:off x="1712912" y="2894290"/>
            <a:ext cx="5890419" cy="659815"/>
          </a:xfrm>
          <a:prstGeom prst="bentConnector3">
            <a:avLst>
              <a:gd name="adj1" fmla="val 99805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ingslijn: gebogen 15">
            <a:extLst>
              <a:ext uri="{FF2B5EF4-FFF2-40B4-BE49-F238E27FC236}">
                <a16:creationId xmlns:a16="http://schemas.microsoft.com/office/drawing/2014/main" id="{88F1031F-B074-44C3-8332-A61C3D179172}"/>
              </a:ext>
            </a:extLst>
          </p:cNvPr>
          <p:cNvCxnSpPr>
            <a:cxnSpLocks/>
          </p:cNvCxnSpPr>
          <p:nvPr/>
        </p:nvCxnSpPr>
        <p:spPr>
          <a:xfrm>
            <a:off x="2963465" y="3049434"/>
            <a:ext cx="5959872" cy="504671"/>
          </a:xfrm>
          <a:prstGeom prst="bentConnector3">
            <a:avLst>
              <a:gd name="adj1" fmla="val 100023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63FBCC9D-546B-4D8A-96AF-7F31AC1F3D75}"/>
              </a:ext>
            </a:extLst>
          </p:cNvPr>
          <p:cNvCxnSpPr>
            <a:cxnSpLocks/>
          </p:cNvCxnSpPr>
          <p:nvPr/>
        </p:nvCxnSpPr>
        <p:spPr>
          <a:xfrm>
            <a:off x="2412206" y="3241092"/>
            <a:ext cx="8598694" cy="305076"/>
          </a:xfrm>
          <a:prstGeom prst="bentConnector3">
            <a:avLst>
              <a:gd name="adj1" fmla="val 99848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53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63E6B6E3-16CA-4D41-9B45-9D6283E47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509175"/>
              </p:ext>
            </p:extLst>
          </p:nvPr>
        </p:nvGraphicFramePr>
        <p:xfrm>
          <a:off x="3362325" y="1948180"/>
          <a:ext cx="8397875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1756473102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765512193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3895923065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1899983482"/>
                    </a:ext>
                  </a:extLst>
                </a:gridCol>
                <a:gridCol w="2139950">
                  <a:extLst>
                    <a:ext uri="{9D8B030D-6E8A-4147-A177-3AD203B41FA5}">
                      <a16:colId xmlns:a16="http://schemas.microsoft.com/office/drawing/2014/main" val="267741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extPID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role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4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Elizabeth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04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Municipality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Government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nonNaturalPerson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03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naturalPerson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0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naturalPerson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Capital</a:t>
                      </a:r>
                      <a:r>
                        <a:rPr lang="nl-NL" dirty="0"/>
                        <a:t> 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Money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nonNaturalPerson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11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Housing</a:t>
                      </a:r>
                      <a:r>
                        <a:rPr lang="nl-NL" dirty="0"/>
                        <a:t>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05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057522"/>
                  </a:ext>
                </a:extLst>
              </a:tr>
            </a:tbl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687205"/>
            <a:ext cx="23336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030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39470" y="365125"/>
          <a:ext cx="2657442" cy="5568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879517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376549"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Thomas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Elisabeth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Municipality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Capital</a:t>
                      </a:r>
                      <a:r>
                        <a:rPr lang="nl-NL" dirty="0"/>
                        <a:t> 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Housing</a:t>
                      </a:r>
                      <a:r>
                        <a:rPr lang="nl-NL" dirty="0"/>
                        <a:t> Company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Johan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</a:tbl>
          </a:graphicData>
        </a:graphic>
      </p:graphicFrame>
      <p:graphicFrame>
        <p:nvGraphicFramePr>
          <p:cNvPr id="9" name="Tabel 9">
            <a:extLst>
              <a:ext uri="{FF2B5EF4-FFF2-40B4-BE49-F238E27FC236}">
                <a16:creationId xmlns:a16="http://schemas.microsoft.com/office/drawing/2014/main" id="{7ACAB41C-B976-42AF-9D6F-498B3B0A4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27051"/>
              </p:ext>
            </p:extLst>
          </p:nvPr>
        </p:nvGraphicFramePr>
        <p:xfrm>
          <a:off x="3495642" y="299720"/>
          <a:ext cx="2857032" cy="703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021">
                  <a:extLst>
                    <a:ext uri="{9D8B030D-6E8A-4147-A177-3AD203B41FA5}">
                      <a16:colId xmlns:a16="http://schemas.microsoft.com/office/drawing/2014/main" val="4264126679"/>
                    </a:ext>
                  </a:extLst>
                </a:gridCol>
                <a:gridCol w="1267326">
                  <a:extLst>
                    <a:ext uri="{9D8B030D-6E8A-4147-A177-3AD203B41FA5}">
                      <a16:colId xmlns:a16="http://schemas.microsoft.com/office/drawing/2014/main" val="587631367"/>
                    </a:ext>
                  </a:extLst>
                </a:gridCol>
                <a:gridCol w="641685">
                  <a:extLst>
                    <a:ext uri="{9D8B030D-6E8A-4147-A177-3AD203B41FA5}">
                      <a16:colId xmlns:a16="http://schemas.microsoft.com/office/drawing/2014/main" val="2953014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Sha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963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21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11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mtClean="0"/>
                        <a:t>Right02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mtClean="0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1/2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58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259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291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453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09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Usufruct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608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41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376044"/>
                  </a:ext>
                </a:extLst>
              </a:tr>
              <a:tr h="123738">
                <a:tc>
                  <a:txBody>
                    <a:bodyPr/>
                    <a:lstStyle/>
                    <a:p>
                      <a:r>
                        <a:rPr lang="nl-NL" dirty="0"/>
                        <a:t>Right10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60492"/>
                  </a:ext>
                </a:extLst>
              </a:tr>
              <a:tr h="169993">
                <a:tc>
                  <a:txBody>
                    <a:bodyPr/>
                    <a:lstStyle/>
                    <a:p>
                      <a:r>
                        <a:rPr lang="nl-NL" dirty="0"/>
                        <a:t>Right11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38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501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33470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823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Restr01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Mortgage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140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Restr02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Mortgage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1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936892"/>
                  </a:ext>
                </a:extLst>
              </a:tr>
            </a:tbl>
          </a:graphicData>
        </a:graphic>
      </p:graphicFrame>
      <p:graphicFrame>
        <p:nvGraphicFramePr>
          <p:cNvPr id="11" name="Tabel 11">
            <a:extLst>
              <a:ext uri="{FF2B5EF4-FFF2-40B4-BE49-F238E27FC236}">
                <a16:creationId xmlns:a16="http://schemas.microsoft.com/office/drawing/2014/main" id="{07657660-223F-4248-AB00-D7310791E9AE}"/>
              </a:ext>
            </a:extLst>
          </p:cNvPr>
          <p:cNvGraphicFramePr>
            <a:graphicFrameLocks noGrp="1"/>
          </p:cNvGraphicFramePr>
          <p:nvPr/>
        </p:nvGraphicFramePr>
        <p:xfrm>
          <a:off x="9070976" y="168429"/>
          <a:ext cx="3121024" cy="841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256">
                  <a:extLst>
                    <a:ext uri="{9D8B030D-6E8A-4147-A177-3AD203B41FA5}">
                      <a16:colId xmlns:a16="http://schemas.microsoft.com/office/drawing/2014/main" val="406833222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4165513383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4163257704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3779455028"/>
                    </a:ext>
                  </a:extLst>
                </a:gridCol>
              </a:tblGrid>
              <a:tr h="245929">
                <a:tc>
                  <a:txBody>
                    <a:bodyPr/>
                    <a:lstStyle/>
                    <a:p>
                      <a:r>
                        <a:rPr lang="nl-NL" dirty="0" err="1"/>
                        <a:t>suID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32705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159836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66846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623918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1898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213592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44899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04451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43003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70591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375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39875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47508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32178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2723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60746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78726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51811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55665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68462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7775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4878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84771"/>
                  </a:ext>
                </a:extLst>
              </a:tr>
            </a:tbl>
          </a:graphicData>
        </a:graphic>
      </p:graphicFrame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22B4A51-238F-4346-96F2-8A0AAE2405BB}"/>
              </a:ext>
            </a:extLst>
          </p:cNvPr>
          <p:cNvCxnSpPr>
            <a:cxnSpLocks/>
          </p:cNvCxnSpPr>
          <p:nvPr/>
        </p:nvCxnSpPr>
        <p:spPr>
          <a:xfrm flipV="1">
            <a:off x="2696912" y="742950"/>
            <a:ext cx="798730" cy="1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B1AE57B8-458C-402A-8260-56C335EB8EA4}"/>
              </a:ext>
            </a:extLst>
          </p:cNvPr>
          <p:cNvCxnSpPr>
            <a:cxnSpLocks/>
          </p:cNvCxnSpPr>
          <p:nvPr/>
        </p:nvCxnSpPr>
        <p:spPr>
          <a:xfrm>
            <a:off x="6402880" y="710866"/>
            <a:ext cx="798880" cy="535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365BD913-F146-46E6-8E0C-141A68BF161C}"/>
              </a:ext>
            </a:extLst>
          </p:cNvPr>
          <p:cNvCxnSpPr>
            <a:cxnSpLocks/>
          </p:cNvCxnSpPr>
          <p:nvPr/>
        </p:nvCxnSpPr>
        <p:spPr>
          <a:xfrm flipV="1">
            <a:off x="2696912" y="1448749"/>
            <a:ext cx="798730" cy="214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 17">
            <a:extLst>
              <a:ext uri="{FF2B5EF4-FFF2-40B4-BE49-F238E27FC236}">
                <a16:creationId xmlns:a16="http://schemas.microsoft.com/office/drawing/2014/main" id="{DC80D0AC-0A0C-4124-A20F-D25C99DE97B0}"/>
              </a:ext>
            </a:extLst>
          </p:cNvPr>
          <p:cNvGraphicFramePr>
            <a:graphicFrameLocks noGrp="1"/>
          </p:cNvGraphicFramePr>
          <p:nvPr/>
        </p:nvGraphicFramePr>
        <p:xfrm>
          <a:off x="7151404" y="742950"/>
          <a:ext cx="862902" cy="518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902">
                  <a:extLst>
                    <a:ext uri="{9D8B030D-6E8A-4147-A177-3AD203B41FA5}">
                      <a16:colId xmlns:a16="http://schemas.microsoft.com/office/drawing/2014/main" val="2304177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6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414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58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357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83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304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43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3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44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73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3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3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51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4673"/>
                  </a:ext>
                </a:extLst>
              </a:tr>
            </a:tbl>
          </a:graphicData>
        </a:graphic>
      </p:graphicFrame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18143597-0608-4198-A5AC-3C7505204512}"/>
              </a:ext>
            </a:extLst>
          </p:cNvPr>
          <p:cNvCxnSpPr>
            <a:cxnSpLocks/>
          </p:cNvCxnSpPr>
          <p:nvPr/>
        </p:nvCxnSpPr>
        <p:spPr>
          <a:xfrm>
            <a:off x="6352601" y="1071693"/>
            <a:ext cx="835494" cy="591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66DEDE59-5EAD-49D0-9529-8CBE0B73228E}"/>
              </a:ext>
            </a:extLst>
          </p:cNvPr>
          <p:cNvCxnSpPr>
            <a:cxnSpLocks/>
          </p:cNvCxnSpPr>
          <p:nvPr/>
        </p:nvCxnSpPr>
        <p:spPr>
          <a:xfrm>
            <a:off x="6351397" y="1496688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1AB1DFE5-8588-4AAC-B0E0-FF3C8A472190}"/>
              </a:ext>
            </a:extLst>
          </p:cNvPr>
          <p:cNvCxnSpPr>
            <a:cxnSpLocks/>
          </p:cNvCxnSpPr>
          <p:nvPr/>
        </p:nvCxnSpPr>
        <p:spPr>
          <a:xfrm flipV="1">
            <a:off x="8014306" y="710866"/>
            <a:ext cx="1043005" cy="567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58EF0966-80D3-4D6B-857F-AAFF06A337B5}"/>
              </a:ext>
            </a:extLst>
          </p:cNvPr>
          <p:cNvCxnSpPr>
            <a:cxnSpLocks/>
          </p:cNvCxnSpPr>
          <p:nvPr/>
        </p:nvCxnSpPr>
        <p:spPr>
          <a:xfrm flipV="1">
            <a:off x="7986825" y="1176338"/>
            <a:ext cx="1070486" cy="403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40DC6BFB-2239-455A-A2D0-109A532DDBF5}"/>
              </a:ext>
            </a:extLst>
          </p:cNvPr>
          <p:cNvCxnSpPr>
            <a:cxnSpLocks/>
          </p:cNvCxnSpPr>
          <p:nvPr/>
        </p:nvCxnSpPr>
        <p:spPr>
          <a:xfrm>
            <a:off x="7986825" y="1579840"/>
            <a:ext cx="1084151" cy="243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090FF358-2349-4C34-B0CD-243049099245}"/>
              </a:ext>
            </a:extLst>
          </p:cNvPr>
          <p:cNvCxnSpPr>
            <a:cxnSpLocks/>
          </p:cNvCxnSpPr>
          <p:nvPr/>
        </p:nvCxnSpPr>
        <p:spPr>
          <a:xfrm>
            <a:off x="7977615" y="1579840"/>
            <a:ext cx="1093361" cy="175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5F7F2B70-4AC3-4F25-9B2F-C501661AE17F}"/>
              </a:ext>
            </a:extLst>
          </p:cNvPr>
          <p:cNvCxnSpPr>
            <a:cxnSpLocks/>
          </p:cNvCxnSpPr>
          <p:nvPr/>
        </p:nvCxnSpPr>
        <p:spPr>
          <a:xfrm flipV="1">
            <a:off x="8007398" y="1478198"/>
            <a:ext cx="1086604" cy="567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59CA4790-449E-4587-836A-723CE5DA7B1A}"/>
              </a:ext>
            </a:extLst>
          </p:cNvPr>
          <p:cNvCxnSpPr>
            <a:cxnSpLocks/>
          </p:cNvCxnSpPr>
          <p:nvPr/>
        </p:nvCxnSpPr>
        <p:spPr>
          <a:xfrm flipV="1">
            <a:off x="2672850" y="1841779"/>
            <a:ext cx="798730" cy="214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3AE9C8E0-1C94-44C3-B2E0-4BF82D76D2B1}"/>
              </a:ext>
            </a:extLst>
          </p:cNvPr>
          <p:cNvCxnSpPr>
            <a:cxnSpLocks/>
          </p:cNvCxnSpPr>
          <p:nvPr/>
        </p:nvCxnSpPr>
        <p:spPr>
          <a:xfrm flipV="1">
            <a:off x="2656808" y="1087805"/>
            <a:ext cx="798730" cy="214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07B36F13-282D-4BFC-A4B5-F87692AD3BA7}"/>
              </a:ext>
            </a:extLst>
          </p:cNvPr>
          <p:cNvCxnSpPr>
            <a:cxnSpLocks/>
          </p:cNvCxnSpPr>
          <p:nvPr/>
        </p:nvCxnSpPr>
        <p:spPr>
          <a:xfrm>
            <a:off x="6343377" y="1857634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A1C79BF7-776B-453F-A530-D66CC0BBF393}"/>
              </a:ext>
            </a:extLst>
          </p:cNvPr>
          <p:cNvCxnSpPr>
            <a:cxnSpLocks/>
          </p:cNvCxnSpPr>
          <p:nvPr/>
        </p:nvCxnSpPr>
        <p:spPr>
          <a:xfrm>
            <a:off x="8044089" y="2055847"/>
            <a:ext cx="1013222" cy="531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FF30B6BF-4FDE-4FD8-811D-1E98B06497A7}"/>
              </a:ext>
            </a:extLst>
          </p:cNvPr>
          <p:cNvCxnSpPr>
            <a:cxnSpLocks/>
          </p:cNvCxnSpPr>
          <p:nvPr/>
        </p:nvCxnSpPr>
        <p:spPr>
          <a:xfrm>
            <a:off x="7949653" y="2077396"/>
            <a:ext cx="1144349" cy="114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399E1635-42DA-4F0A-9856-1CEEFE90F905}"/>
              </a:ext>
            </a:extLst>
          </p:cNvPr>
          <p:cNvCxnSpPr>
            <a:cxnSpLocks/>
          </p:cNvCxnSpPr>
          <p:nvPr/>
        </p:nvCxnSpPr>
        <p:spPr>
          <a:xfrm>
            <a:off x="7986825" y="2066556"/>
            <a:ext cx="1107177" cy="3802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D466D496-B830-4144-B1A5-FF0368830D46}"/>
              </a:ext>
            </a:extLst>
          </p:cNvPr>
          <p:cNvCxnSpPr>
            <a:cxnSpLocks/>
          </p:cNvCxnSpPr>
          <p:nvPr/>
        </p:nvCxnSpPr>
        <p:spPr>
          <a:xfrm>
            <a:off x="8007398" y="2056022"/>
            <a:ext cx="1086604" cy="4175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B1F46681-A0E9-4151-ABDD-68A24814B43F}"/>
              </a:ext>
            </a:extLst>
          </p:cNvPr>
          <p:cNvCxnSpPr>
            <a:cxnSpLocks/>
          </p:cNvCxnSpPr>
          <p:nvPr/>
        </p:nvCxnSpPr>
        <p:spPr>
          <a:xfrm flipV="1">
            <a:off x="2712956" y="2170641"/>
            <a:ext cx="798730" cy="214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A50FF047-9900-4289-8FEF-982EE34A619E}"/>
              </a:ext>
            </a:extLst>
          </p:cNvPr>
          <p:cNvCxnSpPr>
            <a:cxnSpLocks/>
          </p:cNvCxnSpPr>
          <p:nvPr/>
        </p:nvCxnSpPr>
        <p:spPr>
          <a:xfrm flipV="1">
            <a:off x="2668280" y="2202723"/>
            <a:ext cx="843406" cy="527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391DFFAD-6CED-4A9C-AA73-D6B69E14EF87}"/>
              </a:ext>
            </a:extLst>
          </p:cNvPr>
          <p:cNvCxnSpPr>
            <a:cxnSpLocks/>
          </p:cNvCxnSpPr>
          <p:nvPr/>
        </p:nvCxnSpPr>
        <p:spPr>
          <a:xfrm flipV="1">
            <a:off x="2618074" y="2595753"/>
            <a:ext cx="893612" cy="134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31394D7D-A51F-4300-AA86-D235F630C05E}"/>
              </a:ext>
            </a:extLst>
          </p:cNvPr>
          <p:cNvCxnSpPr>
            <a:cxnSpLocks/>
          </p:cNvCxnSpPr>
          <p:nvPr/>
        </p:nvCxnSpPr>
        <p:spPr>
          <a:xfrm>
            <a:off x="2645387" y="2681768"/>
            <a:ext cx="886872" cy="194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4F90BE73-D15E-4AFB-9A37-CB5018A49277}"/>
              </a:ext>
            </a:extLst>
          </p:cNvPr>
          <p:cNvCxnSpPr>
            <a:cxnSpLocks/>
          </p:cNvCxnSpPr>
          <p:nvPr/>
        </p:nvCxnSpPr>
        <p:spPr>
          <a:xfrm>
            <a:off x="6367441" y="2234622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E16540DF-93DA-4D0F-9559-A75FDA6A94F0}"/>
              </a:ext>
            </a:extLst>
          </p:cNvPr>
          <p:cNvCxnSpPr>
            <a:cxnSpLocks/>
          </p:cNvCxnSpPr>
          <p:nvPr/>
        </p:nvCxnSpPr>
        <p:spPr>
          <a:xfrm>
            <a:off x="6375463" y="2595568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3F1FCDAE-9DE8-4898-A116-E89A5BC072B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985635" y="3149279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202BFF86-1601-495F-ADF4-E40676639C9F}"/>
              </a:ext>
            </a:extLst>
          </p:cNvPr>
          <p:cNvCxnSpPr>
            <a:cxnSpLocks/>
          </p:cNvCxnSpPr>
          <p:nvPr/>
        </p:nvCxnSpPr>
        <p:spPr>
          <a:xfrm>
            <a:off x="8037332" y="2844220"/>
            <a:ext cx="1040552" cy="4809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2CCCECEC-1280-455F-9E03-E454B4F92CB1}"/>
              </a:ext>
            </a:extLst>
          </p:cNvPr>
          <p:cNvCxnSpPr>
            <a:cxnSpLocks/>
          </p:cNvCxnSpPr>
          <p:nvPr/>
        </p:nvCxnSpPr>
        <p:spPr>
          <a:xfrm>
            <a:off x="8022326" y="2844220"/>
            <a:ext cx="1025624" cy="5224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60E6CBBB-B448-420E-95CB-94E68763F031}"/>
              </a:ext>
            </a:extLst>
          </p:cNvPr>
          <p:cNvCxnSpPr>
            <a:cxnSpLocks/>
          </p:cNvCxnSpPr>
          <p:nvPr/>
        </p:nvCxnSpPr>
        <p:spPr>
          <a:xfrm>
            <a:off x="8001682" y="2829650"/>
            <a:ext cx="1055629" cy="3734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DE2D24EA-2076-4C02-B13C-8A69405B531F}"/>
              </a:ext>
            </a:extLst>
          </p:cNvPr>
          <p:cNvCxnSpPr>
            <a:cxnSpLocks/>
          </p:cNvCxnSpPr>
          <p:nvPr/>
        </p:nvCxnSpPr>
        <p:spPr>
          <a:xfrm>
            <a:off x="8001681" y="2816648"/>
            <a:ext cx="1092321" cy="817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6BF9CC81-48F0-4289-8676-54FB79587110}"/>
              </a:ext>
            </a:extLst>
          </p:cNvPr>
          <p:cNvCxnSpPr>
            <a:cxnSpLocks/>
          </p:cNvCxnSpPr>
          <p:nvPr/>
        </p:nvCxnSpPr>
        <p:spPr>
          <a:xfrm flipV="1">
            <a:off x="8022326" y="1857634"/>
            <a:ext cx="1071676" cy="536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3458E46F-2FA3-4D5A-AC68-FE4307ECA368}"/>
              </a:ext>
            </a:extLst>
          </p:cNvPr>
          <p:cNvCxnSpPr>
            <a:cxnSpLocks/>
          </p:cNvCxnSpPr>
          <p:nvPr/>
        </p:nvCxnSpPr>
        <p:spPr>
          <a:xfrm>
            <a:off x="6383485" y="2988598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00787069-76EB-46DE-94D4-0FBEAD0C0B22}"/>
              </a:ext>
            </a:extLst>
          </p:cNvPr>
          <p:cNvCxnSpPr>
            <a:cxnSpLocks/>
          </p:cNvCxnSpPr>
          <p:nvPr/>
        </p:nvCxnSpPr>
        <p:spPr>
          <a:xfrm>
            <a:off x="2669453" y="2066556"/>
            <a:ext cx="910936" cy="1299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B670B994-0A1B-4E48-89F4-4D1390628DDB}"/>
              </a:ext>
            </a:extLst>
          </p:cNvPr>
          <p:cNvCxnSpPr>
            <a:cxnSpLocks/>
          </p:cNvCxnSpPr>
          <p:nvPr/>
        </p:nvCxnSpPr>
        <p:spPr>
          <a:xfrm flipV="1">
            <a:off x="6274625" y="3186986"/>
            <a:ext cx="876779" cy="141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99">
            <a:extLst>
              <a:ext uri="{FF2B5EF4-FFF2-40B4-BE49-F238E27FC236}">
                <a16:creationId xmlns:a16="http://schemas.microsoft.com/office/drawing/2014/main" id="{B95F5AB9-1652-4C4D-B10C-4BA5DAC86841}"/>
              </a:ext>
            </a:extLst>
          </p:cNvPr>
          <p:cNvCxnSpPr>
            <a:cxnSpLocks/>
          </p:cNvCxnSpPr>
          <p:nvPr/>
        </p:nvCxnSpPr>
        <p:spPr>
          <a:xfrm>
            <a:off x="2661431" y="3499912"/>
            <a:ext cx="886872" cy="194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AF77A72C-4FCC-4F87-8A3D-78E399DBE5BE}"/>
              </a:ext>
            </a:extLst>
          </p:cNvPr>
          <p:cNvCxnSpPr>
            <a:cxnSpLocks/>
          </p:cNvCxnSpPr>
          <p:nvPr/>
        </p:nvCxnSpPr>
        <p:spPr>
          <a:xfrm>
            <a:off x="2677944" y="3560431"/>
            <a:ext cx="878381" cy="511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Rechte verbindingslijn 101">
            <a:extLst>
              <a:ext uri="{FF2B5EF4-FFF2-40B4-BE49-F238E27FC236}">
                <a16:creationId xmlns:a16="http://schemas.microsoft.com/office/drawing/2014/main" id="{ADC85BBA-6928-431E-98F5-1D8FDD8522D7}"/>
              </a:ext>
            </a:extLst>
          </p:cNvPr>
          <p:cNvCxnSpPr>
            <a:cxnSpLocks/>
          </p:cNvCxnSpPr>
          <p:nvPr/>
        </p:nvCxnSpPr>
        <p:spPr>
          <a:xfrm>
            <a:off x="2696912" y="3576976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56373EBD-1304-4115-85B3-0FE1861FEE1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352674" y="3563976"/>
            <a:ext cx="724237" cy="253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chte verbindingslijn 103">
            <a:extLst>
              <a:ext uri="{FF2B5EF4-FFF2-40B4-BE49-F238E27FC236}">
                <a16:creationId xmlns:a16="http://schemas.microsoft.com/office/drawing/2014/main" id="{137C3027-2082-4035-9115-A6F68A715C0A}"/>
              </a:ext>
            </a:extLst>
          </p:cNvPr>
          <p:cNvCxnSpPr>
            <a:cxnSpLocks/>
          </p:cNvCxnSpPr>
          <p:nvPr/>
        </p:nvCxnSpPr>
        <p:spPr>
          <a:xfrm flipV="1">
            <a:off x="6321033" y="3880660"/>
            <a:ext cx="880727" cy="233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104">
            <a:extLst>
              <a:ext uri="{FF2B5EF4-FFF2-40B4-BE49-F238E27FC236}">
                <a16:creationId xmlns:a16="http://schemas.microsoft.com/office/drawing/2014/main" id="{7F4C966E-87A8-41B0-A16F-D25E447E0CCF}"/>
              </a:ext>
            </a:extLst>
          </p:cNvPr>
          <p:cNvCxnSpPr>
            <a:cxnSpLocks/>
          </p:cNvCxnSpPr>
          <p:nvPr/>
        </p:nvCxnSpPr>
        <p:spPr>
          <a:xfrm flipV="1">
            <a:off x="6338753" y="4240323"/>
            <a:ext cx="803290" cy="208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Rechte verbindingslijn 111">
            <a:extLst>
              <a:ext uri="{FF2B5EF4-FFF2-40B4-BE49-F238E27FC236}">
                <a16:creationId xmlns:a16="http://schemas.microsoft.com/office/drawing/2014/main" id="{2331FE90-AB2F-4201-B6CD-D039990F3D8B}"/>
              </a:ext>
            </a:extLst>
          </p:cNvPr>
          <p:cNvCxnSpPr>
            <a:cxnSpLocks/>
          </p:cNvCxnSpPr>
          <p:nvPr/>
        </p:nvCxnSpPr>
        <p:spPr>
          <a:xfrm>
            <a:off x="7977537" y="3475861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117">
            <a:extLst>
              <a:ext uri="{FF2B5EF4-FFF2-40B4-BE49-F238E27FC236}">
                <a16:creationId xmlns:a16="http://schemas.microsoft.com/office/drawing/2014/main" id="{C050CE5E-9BA2-434B-8B6C-2315F99FD036}"/>
              </a:ext>
            </a:extLst>
          </p:cNvPr>
          <p:cNvCxnSpPr>
            <a:cxnSpLocks/>
          </p:cNvCxnSpPr>
          <p:nvPr/>
        </p:nvCxnSpPr>
        <p:spPr>
          <a:xfrm>
            <a:off x="2688892" y="3953964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Rechte verbindingslijn 118">
            <a:extLst>
              <a:ext uri="{FF2B5EF4-FFF2-40B4-BE49-F238E27FC236}">
                <a16:creationId xmlns:a16="http://schemas.microsoft.com/office/drawing/2014/main" id="{E2705B6A-1E39-45DD-B052-953A08DA1B41}"/>
              </a:ext>
            </a:extLst>
          </p:cNvPr>
          <p:cNvCxnSpPr>
            <a:cxnSpLocks/>
          </p:cNvCxnSpPr>
          <p:nvPr/>
        </p:nvCxnSpPr>
        <p:spPr>
          <a:xfrm>
            <a:off x="2696914" y="4282826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Rechte verbindingslijn 119">
            <a:extLst>
              <a:ext uri="{FF2B5EF4-FFF2-40B4-BE49-F238E27FC236}">
                <a16:creationId xmlns:a16="http://schemas.microsoft.com/office/drawing/2014/main" id="{4012158C-AF2E-4CCD-BC33-EB3A9539B4C3}"/>
              </a:ext>
            </a:extLst>
          </p:cNvPr>
          <p:cNvCxnSpPr>
            <a:cxnSpLocks/>
          </p:cNvCxnSpPr>
          <p:nvPr/>
        </p:nvCxnSpPr>
        <p:spPr>
          <a:xfrm flipV="1">
            <a:off x="6373007" y="3576976"/>
            <a:ext cx="785049" cy="1249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120">
            <a:extLst>
              <a:ext uri="{FF2B5EF4-FFF2-40B4-BE49-F238E27FC236}">
                <a16:creationId xmlns:a16="http://schemas.microsoft.com/office/drawing/2014/main" id="{1613606F-A7E6-474B-8A23-09810C36DFC6}"/>
              </a:ext>
            </a:extLst>
          </p:cNvPr>
          <p:cNvCxnSpPr>
            <a:cxnSpLocks/>
          </p:cNvCxnSpPr>
          <p:nvPr/>
        </p:nvCxnSpPr>
        <p:spPr>
          <a:xfrm flipH="1">
            <a:off x="6302076" y="3560431"/>
            <a:ext cx="869645" cy="1624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Rechte verbindingslijn 125">
            <a:extLst>
              <a:ext uri="{FF2B5EF4-FFF2-40B4-BE49-F238E27FC236}">
                <a16:creationId xmlns:a16="http://schemas.microsoft.com/office/drawing/2014/main" id="{583AB388-9F67-40B2-B99A-078A6C08F82E}"/>
              </a:ext>
            </a:extLst>
          </p:cNvPr>
          <p:cNvCxnSpPr>
            <a:cxnSpLocks/>
          </p:cNvCxnSpPr>
          <p:nvPr/>
        </p:nvCxnSpPr>
        <p:spPr>
          <a:xfrm>
            <a:off x="2672852" y="4691898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Rechte verbindingslijn 126">
            <a:extLst>
              <a:ext uri="{FF2B5EF4-FFF2-40B4-BE49-F238E27FC236}">
                <a16:creationId xmlns:a16="http://schemas.microsoft.com/office/drawing/2014/main" id="{3404F870-5F56-4C64-8C78-2DBE0A7420EC}"/>
              </a:ext>
            </a:extLst>
          </p:cNvPr>
          <p:cNvCxnSpPr>
            <a:cxnSpLocks/>
          </p:cNvCxnSpPr>
          <p:nvPr/>
        </p:nvCxnSpPr>
        <p:spPr>
          <a:xfrm flipH="1">
            <a:off x="6302072" y="3880660"/>
            <a:ext cx="898728" cy="1629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Rechte verbindingslijn 129">
            <a:extLst>
              <a:ext uri="{FF2B5EF4-FFF2-40B4-BE49-F238E27FC236}">
                <a16:creationId xmlns:a16="http://schemas.microsoft.com/office/drawing/2014/main" id="{B0759E83-D40A-4C22-B450-D536C60E46B4}"/>
              </a:ext>
            </a:extLst>
          </p:cNvPr>
          <p:cNvCxnSpPr>
            <a:cxnSpLocks/>
          </p:cNvCxnSpPr>
          <p:nvPr/>
        </p:nvCxnSpPr>
        <p:spPr>
          <a:xfrm>
            <a:off x="8017643" y="3900975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Rechte verbindingslijn 130">
            <a:extLst>
              <a:ext uri="{FF2B5EF4-FFF2-40B4-BE49-F238E27FC236}">
                <a16:creationId xmlns:a16="http://schemas.microsoft.com/office/drawing/2014/main" id="{767DF2B3-B463-4B27-A8E8-0A34ED1E45AE}"/>
              </a:ext>
            </a:extLst>
          </p:cNvPr>
          <p:cNvCxnSpPr>
            <a:cxnSpLocks/>
          </p:cNvCxnSpPr>
          <p:nvPr/>
        </p:nvCxnSpPr>
        <p:spPr>
          <a:xfrm flipH="1">
            <a:off x="6361810" y="3953964"/>
            <a:ext cx="862667" cy="2865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54CA58D0-DFEC-4D9B-91BC-045D4060173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96912" y="3149279"/>
            <a:ext cx="798728" cy="3246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D787874A-9466-42AF-B5FF-56B68A95CD9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96912" y="3149279"/>
            <a:ext cx="821019" cy="368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8F824369-D65C-4F2F-9E83-4760B0F964E2}"/>
              </a:ext>
            </a:extLst>
          </p:cNvPr>
          <p:cNvCxnSpPr>
            <a:cxnSpLocks/>
          </p:cNvCxnSpPr>
          <p:nvPr/>
        </p:nvCxnSpPr>
        <p:spPr>
          <a:xfrm flipH="1">
            <a:off x="6328089" y="3149279"/>
            <a:ext cx="807197" cy="3246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92268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14764</TotalTime>
  <Words>5832</Words>
  <Application>Microsoft Office PowerPoint</Application>
  <PresentationFormat>Widescreen</PresentationFormat>
  <Paragraphs>4761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Calibri Light</vt:lpstr>
      <vt:lpstr>Kantoorthema</vt:lpstr>
      <vt:lpstr>1_Kantoorthema</vt:lpstr>
      <vt:lpstr>LADM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Capital Bank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Monique is member of the Association of Owners</vt:lpstr>
      <vt:lpstr>PowerPoint Presentation</vt:lpstr>
      <vt:lpstr>PowerPoint Presentation</vt:lpstr>
      <vt:lpstr>PowerPoint Presentation</vt:lpstr>
      <vt:lpstr>PowerPoint Presentation</vt:lpstr>
      <vt:lpstr>Purposes</vt:lpstr>
      <vt:lpstr>PowerPoint Presentation</vt:lpstr>
      <vt:lpstr>PowerPoint Presentation</vt:lpstr>
      <vt:lpstr>PowerPoint Presentation</vt:lpstr>
      <vt:lpstr>Transactions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situation for Monique</vt:lpstr>
      <vt:lpstr>PowerPoint Presentation</vt:lpstr>
      <vt:lpstr>PowerPoint Presentation</vt:lpstr>
      <vt:lpstr>The rID’s and uID can be changed</vt:lpstr>
      <vt:lpstr>The rID’s and uID can be changed or not be changed This depends on the object identification approach</vt:lpstr>
      <vt:lpstr>Transaction03: establishment of a servitude on WR17</vt:lpstr>
      <vt:lpstr>Transaction03: Establisment of a servitude (access to water) on WR17</vt:lpstr>
      <vt:lpstr>Alternative:  is Party  BAUnitAsParty CHECK</vt:lpstr>
      <vt:lpstr>PowerPoint Presentation</vt:lpstr>
      <vt:lpstr>PowerPoint Presentation</vt:lpstr>
      <vt:lpstr>PowerPoint Presentation</vt:lpstr>
      <vt:lpstr>PowerPoint Presentation</vt:lpstr>
      <vt:lpstr>Subdivision</vt:lpstr>
      <vt:lpstr>Coordinates of Boundary Points</vt:lpstr>
      <vt:lpstr>Coordinates of Reference Points</vt:lpstr>
      <vt:lpstr>Coordinates of all 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Party Package</vt:lpstr>
      <vt:lpstr>Party Package</vt:lpstr>
      <vt:lpstr>Party Package</vt:lpstr>
      <vt:lpstr>PowerPoint Presentation</vt:lpstr>
      <vt:lpstr>Datatypes</vt:lpstr>
      <vt:lpstr>Code Tables Party Packages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Lemmen, Chrit</dc:creator>
  <cp:lastModifiedBy>Da Silva Mano, A. (ITC)</cp:lastModifiedBy>
  <cp:revision>89</cp:revision>
  <dcterms:created xsi:type="dcterms:W3CDTF">2021-02-22T07:51:00Z</dcterms:created>
  <dcterms:modified xsi:type="dcterms:W3CDTF">2021-09-12T18:44:16Z</dcterms:modified>
</cp:coreProperties>
</file>